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Aktobe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Kazakhstan • State Map | Fully Editable Vector Shape</a:t>
            </a:r>
          </a:p>
        </p:txBody>
      </p:sp>
      <p:sp>
        <p:nvSpPr>
          <p:cNvPr id="101" name="Aktobe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27270" y="38500"/>
                </a:moveTo>
                <a:lnTo>
                  <a:pt x="26980" y="36190"/>
                </a:lnTo>
                <a:lnTo>
                  <a:pt x="26800" y="35640"/>
                </a:lnTo>
                <a:lnTo>
                  <a:pt x="26620" y="35270"/>
                </a:lnTo>
                <a:lnTo>
                  <a:pt x="26670" y="35140"/>
                </a:lnTo>
                <a:lnTo>
                  <a:pt x="26410" y="34790"/>
                </a:lnTo>
                <a:lnTo>
                  <a:pt x="26390" y="34350"/>
                </a:lnTo>
                <a:lnTo>
                  <a:pt x="25060" y="33930"/>
                </a:lnTo>
                <a:lnTo>
                  <a:pt x="24620" y="33730"/>
                </a:lnTo>
                <a:lnTo>
                  <a:pt x="23950" y="33040"/>
                </a:lnTo>
                <a:lnTo>
                  <a:pt x="23810" y="32500"/>
                </a:lnTo>
                <a:lnTo>
                  <a:pt x="23480" y="32060"/>
                </a:lnTo>
                <a:lnTo>
                  <a:pt x="23650" y="30700"/>
                </a:lnTo>
                <a:lnTo>
                  <a:pt x="23740" y="30190"/>
                </a:lnTo>
                <a:lnTo>
                  <a:pt x="23590" y="29920"/>
                </a:lnTo>
                <a:lnTo>
                  <a:pt x="23540" y="29300"/>
                </a:lnTo>
                <a:lnTo>
                  <a:pt x="23190" y="28900"/>
                </a:lnTo>
                <a:lnTo>
                  <a:pt x="23270" y="28600"/>
                </a:lnTo>
                <a:lnTo>
                  <a:pt x="23150" y="28070"/>
                </a:lnTo>
                <a:lnTo>
                  <a:pt x="23060" y="27920"/>
                </a:lnTo>
                <a:lnTo>
                  <a:pt x="23130" y="27390"/>
                </a:lnTo>
                <a:lnTo>
                  <a:pt x="23200" y="27340"/>
                </a:lnTo>
                <a:lnTo>
                  <a:pt x="23170" y="26800"/>
                </a:lnTo>
                <a:lnTo>
                  <a:pt x="22770" y="26750"/>
                </a:lnTo>
                <a:lnTo>
                  <a:pt x="22770" y="26610"/>
                </a:lnTo>
                <a:lnTo>
                  <a:pt x="22600" y="26490"/>
                </a:lnTo>
                <a:lnTo>
                  <a:pt x="22520" y="26610"/>
                </a:lnTo>
                <a:lnTo>
                  <a:pt x="22380" y="26570"/>
                </a:lnTo>
                <a:lnTo>
                  <a:pt x="22410" y="26780"/>
                </a:lnTo>
                <a:lnTo>
                  <a:pt x="22340" y="27060"/>
                </a:lnTo>
                <a:lnTo>
                  <a:pt x="22100" y="27030"/>
                </a:lnTo>
                <a:lnTo>
                  <a:pt x="21970" y="26960"/>
                </a:lnTo>
                <a:lnTo>
                  <a:pt x="21440" y="26900"/>
                </a:lnTo>
                <a:lnTo>
                  <a:pt x="21520" y="26670"/>
                </a:lnTo>
                <a:lnTo>
                  <a:pt x="21420" y="26460"/>
                </a:lnTo>
                <a:lnTo>
                  <a:pt x="21480" y="26260"/>
                </a:lnTo>
                <a:lnTo>
                  <a:pt x="21320" y="25480"/>
                </a:lnTo>
                <a:lnTo>
                  <a:pt x="21190" y="25460"/>
                </a:lnTo>
                <a:lnTo>
                  <a:pt x="21110" y="25710"/>
                </a:lnTo>
                <a:lnTo>
                  <a:pt x="20970" y="25630"/>
                </a:lnTo>
                <a:lnTo>
                  <a:pt x="21000" y="25550"/>
                </a:lnTo>
                <a:lnTo>
                  <a:pt x="20730" y="25430"/>
                </a:lnTo>
                <a:lnTo>
                  <a:pt x="20550" y="25260"/>
                </a:lnTo>
                <a:lnTo>
                  <a:pt x="20530" y="24950"/>
                </a:lnTo>
                <a:lnTo>
                  <a:pt x="20670" y="24440"/>
                </a:lnTo>
                <a:lnTo>
                  <a:pt x="20590" y="24280"/>
                </a:lnTo>
                <a:lnTo>
                  <a:pt x="20720" y="24340"/>
                </a:lnTo>
                <a:lnTo>
                  <a:pt x="20820" y="24110"/>
                </a:lnTo>
                <a:lnTo>
                  <a:pt x="20990" y="23960"/>
                </a:lnTo>
                <a:lnTo>
                  <a:pt x="21200" y="23970"/>
                </a:lnTo>
                <a:lnTo>
                  <a:pt x="21240" y="23800"/>
                </a:lnTo>
                <a:lnTo>
                  <a:pt x="21510" y="23800"/>
                </a:lnTo>
                <a:lnTo>
                  <a:pt x="21690" y="23830"/>
                </a:lnTo>
                <a:lnTo>
                  <a:pt x="21920" y="23700"/>
                </a:lnTo>
                <a:lnTo>
                  <a:pt x="21850" y="23610"/>
                </a:lnTo>
                <a:lnTo>
                  <a:pt x="22010" y="23420"/>
                </a:lnTo>
                <a:lnTo>
                  <a:pt x="22060" y="23300"/>
                </a:lnTo>
                <a:lnTo>
                  <a:pt x="22300" y="23300"/>
                </a:lnTo>
                <a:lnTo>
                  <a:pt x="22170" y="23140"/>
                </a:lnTo>
                <a:lnTo>
                  <a:pt x="22380" y="22770"/>
                </a:lnTo>
                <a:lnTo>
                  <a:pt x="22360" y="22680"/>
                </a:lnTo>
                <a:lnTo>
                  <a:pt x="22460" y="22470"/>
                </a:lnTo>
                <a:lnTo>
                  <a:pt x="22420" y="22300"/>
                </a:lnTo>
                <a:lnTo>
                  <a:pt x="22260" y="22240"/>
                </a:lnTo>
                <a:lnTo>
                  <a:pt x="22260" y="22130"/>
                </a:lnTo>
                <a:lnTo>
                  <a:pt x="22150" y="22110"/>
                </a:lnTo>
                <a:lnTo>
                  <a:pt x="22260" y="21750"/>
                </a:lnTo>
                <a:lnTo>
                  <a:pt x="22160" y="21440"/>
                </a:lnTo>
                <a:lnTo>
                  <a:pt x="22070" y="21390"/>
                </a:lnTo>
                <a:lnTo>
                  <a:pt x="22290" y="21100"/>
                </a:lnTo>
                <a:lnTo>
                  <a:pt x="22370" y="20870"/>
                </a:lnTo>
                <a:lnTo>
                  <a:pt x="22520" y="20710"/>
                </a:lnTo>
                <a:lnTo>
                  <a:pt x="22460" y="20650"/>
                </a:lnTo>
                <a:lnTo>
                  <a:pt x="22430" y="20620"/>
                </a:lnTo>
                <a:lnTo>
                  <a:pt x="22440" y="20620"/>
                </a:lnTo>
                <a:lnTo>
                  <a:pt x="22470" y="20610"/>
                </a:lnTo>
                <a:lnTo>
                  <a:pt x="22490" y="20600"/>
                </a:lnTo>
                <a:lnTo>
                  <a:pt x="22520" y="20580"/>
                </a:lnTo>
                <a:lnTo>
                  <a:pt x="22540" y="20580"/>
                </a:lnTo>
                <a:lnTo>
                  <a:pt x="22580" y="20610"/>
                </a:lnTo>
                <a:lnTo>
                  <a:pt x="22590" y="20620"/>
                </a:lnTo>
                <a:lnTo>
                  <a:pt x="22600" y="20620"/>
                </a:lnTo>
                <a:lnTo>
                  <a:pt x="22620" y="20620"/>
                </a:lnTo>
                <a:lnTo>
                  <a:pt x="22640" y="20610"/>
                </a:lnTo>
                <a:lnTo>
                  <a:pt x="22660" y="20580"/>
                </a:lnTo>
                <a:lnTo>
                  <a:pt x="22660" y="20570"/>
                </a:lnTo>
                <a:lnTo>
                  <a:pt x="22670" y="20560"/>
                </a:lnTo>
                <a:lnTo>
                  <a:pt x="22690" y="20520"/>
                </a:lnTo>
                <a:lnTo>
                  <a:pt x="22700" y="20510"/>
                </a:lnTo>
                <a:lnTo>
                  <a:pt x="22710" y="20490"/>
                </a:lnTo>
                <a:lnTo>
                  <a:pt x="22760" y="20400"/>
                </a:lnTo>
                <a:lnTo>
                  <a:pt x="22770" y="20400"/>
                </a:lnTo>
                <a:lnTo>
                  <a:pt x="22850" y="20360"/>
                </a:lnTo>
                <a:lnTo>
                  <a:pt x="22870" y="20330"/>
                </a:lnTo>
                <a:lnTo>
                  <a:pt x="22880" y="20300"/>
                </a:lnTo>
                <a:lnTo>
                  <a:pt x="22890" y="20280"/>
                </a:lnTo>
                <a:lnTo>
                  <a:pt x="22880" y="20210"/>
                </a:lnTo>
                <a:lnTo>
                  <a:pt x="22860" y="20150"/>
                </a:lnTo>
                <a:lnTo>
                  <a:pt x="22850" y="20130"/>
                </a:lnTo>
                <a:lnTo>
                  <a:pt x="22830" y="20070"/>
                </a:lnTo>
                <a:lnTo>
                  <a:pt x="22780" y="19980"/>
                </a:lnTo>
                <a:lnTo>
                  <a:pt x="22770" y="19950"/>
                </a:lnTo>
                <a:lnTo>
                  <a:pt x="22760" y="19920"/>
                </a:lnTo>
                <a:lnTo>
                  <a:pt x="22760" y="19890"/>
                </a:lnTo>
                <a:lnTo>
                  <a:pt x="22750" y="19850"/>
                </a:lnTo>
                <a:lnTo>
                  <a:pt x="22740" y="19790"/>
                </a:lnTo>
                <a:lnTo>
                  <a:pt x="22740" y="19780"/>
                </a:lnTo>
                <a:lnTo>
                  <a:pt x="22730" y="19670"/>
                </a:lnTo>
                <a:lnTo>
                  <a:pt x="22730" y="19640"/>
                </a:lnTo>
                <a:lnTo>
                  <a:pt x="22740" y="19630"/>
                </a:lnTo>
                <a:lnTo>
                  <a:pt x="22750" y="19600"/>
                </a:lnTo>
                <a:lnTo>
                  <a:pt x="22790" y="19520"/>
                </a:lnTo>
                <a:lnTo>
                  <a:pt x="22800" y="19480"/>
                </a:lnTo>
                <a:lnTo>
                  <a:pt x="22800" y="19470"/>
                </a:lnTo>
                <a:lnTo>
                  <a:pt x="22840" y="19370"/>
                </a:lnTo>
                <a:lnTo>
                  <a:pt x="22850" y="19380"/>
                </a:lnTo>
                <a:lnTo>
                  <a:pt x="22860" y="19380"/>
                </a:lnTo>
                <a:lnTo>
                  <a:pt x="22890" y="19380"/>
                </a:lnTo>
                <a:lnTo>
                  <a:pt x="22910" y="19390"/>
                </a:lnTo>
                <a:lnTo>
                  <a:pt x="22930" y="19390"/>
                </a:lnTo>
                <a:lnTo>
                  <a:pt x="22960" y="19390"/>
                </a:lnTo>
                <a:lnTo>
                  <a:pt x="23020" y="19420"/>
                </a:lnTo>
                <a:lnTo>
                  <a:pt x="23030" y="19430"/>
                </a:lnTo>
                <a:lnTo>
                  <a:pt x="23040" y="19430"/>
                </a:lnTo>
                <a:lnTo>
                  <a:pt x="23060" y="19430"/>
                </a:lnTo>
                <a:lnTo>
                  <a:pt x="23070" y="19430"/>
                </a:lnTo>
                <a:lnTo>
                  <a:pt x="23080" y="19420"/>
                </a:lnTo>
                <a:lnTo>
                  <a:pt x="23090" y="19410"/>
                </a:lnTo>
                <a:lnTo>
                  <a:pt x="23100" y="19410"/>
                </a:lnTo>
                <a:lnTo>
                  <a:pt x="23120" y="19420"/>
                </a:lnTo>
                <a:lnTo>
                  <a:pt x="23120" y="19430"/>
                </a:lnTo>
                <a:lnTo>
                  <a:pt x="23130" y="19460"/>
                </a:lnTo>
                <a:lnTo>
                  <a:pt x="23130" y="19490"/>
                </a:lnTo>
                <a:lnTo>
                  <a:pt x="23140" y="19510"/>
                </a:lnTo>
                <a:lnTo>
                  <a:pt x="23190" y="19510"/>
                </a:lnTo>
                <a:lnTo>
                  <a:pt x="23190" y="19520"/>
                </a:lnTo>
                <a:lnTo>
                  <a:pt x="23200" y="19520"/>
                </a:lnTo>
                <a:lnTo>
                  <a:pt x="23220" y="19570"/>
                </a:lnTo>
                <a:lnTo>
                  <a:pt x="23250" y="19550"/>
                </a:lnTo>
                <a:lnTo>
                  <a:pt x="23270" y="19550"/>
                </a:lnTo>
                <a:lnTo>
                  <a:pt x="23270" y="19540"/>
                </a:lnTo>
                <a:lnTo>
                  <a:pt x="23270" y="19510"/>
                </a:lnTo>
                <a:lnTo>
                  <a:pt x="23270" y="19490"/>
                </a:lnTo>
                <a:lnTo>
                  <a:pt x="23270" y="19480"/>
                </a:lnTo>
                <a:lnTo>
                  <a:pt x="23280" y="19470"/>
                </a:lnTo>
                <a:lnTo>
                  <a:pt x="23300" y="19470"/>
                </a:lnTo>
                <a:lnTo>
                  <a:pt x="23320" y="19470"/>
                </a:lnTo>
                <a:lnTo>
                  <a:pt x="23320" y="19460"/>
                </a:lnTo>
                <a:lnTo>
                  <a:pt x="23330" y="19440"/>
                </a:lnTo>
                <a:lnTo>
                  <a:pt x="23340" y="19430"/>
                </a:lnTo>
                <a:lnTo>
                  <a:pt x="23370" y="19440"/>
                </a:lnTo>
                <a:lnTo>
                  <a:pt x="23390" y="19410"/>
                </a:lnTo>
                <a:lnTo>
                  <a:pt x="23430" y="19410"/>
                </a:lnTo>
                <a:lnTo>
                  <a:pt x="23440" y="19410"/>
                </a:lnTo>
                <a:lnTo>
                  <a:pt x="23450" y="19410"/>
                </a:lnTo>
                <a:lnTo>
                  <a:pt x="23460" y="19410"/>
                </a:lnTo>
                <a:lnTo>
                  <a:pt x="23470" y="19420"/>
                </a:lnTo>
                <a:lnTo>
                  <a:pt x="23490" y="19400"/>
                </a:lnTo>
                <a:lnTo>
                  <a:pt x="23500" y="19400"/>
                </a:lnTo>
                <a:lnTo>
                  <a:pt x="23500" y="19390"/>
                </a:lnTo>
                <a:lnTo>
                  <a:pt x="23510" y="19380"/>
                </a:lnTo>
                <a:lnTo>
                  <a:pt x="23520" y="19350"/>
                </a:lnTo>
                <a:lnTo>
                  <a:pt x="23530" y="19340"/>
                </a:lnTo>
                <a:lnTo>
                  <a:pt x="23510" y="19300"/>
                </a:lnTo>
                <a:lnTo>
                  <a:pt x="23510" y="19280"/>
                </a:lnTo>
                <a:lnTo>
                  <a:pt x="23530" y="19280"/>
                </a:lnTo>
                <a:lnTo>
                  <a:pt x="23540" y="19280"/>
                </a:lnTo>
                <a:lnTo>
                  <a:pt x="23560" y="19270"/>
                </a:lnTo>
                <a:lnTo>
                  <a:pt x="23590" y="19240"/>
                </a:lnTo>
                <a:lnTo>
                  <a:pt x="23600" y="19240"/>
                </a:lnTo>
                <a:lnTo>
                  <a:pt x="23610" y="19240"/>
                </a:lnTo>
                <a:lnTo>
                  <a:pt x="23680" y="19280"/>
                </a:lnTo>
                <a:lnTo>
                  <a:pt x="23700" y="19300"/>
                </a:lnTo>
                <a:lnTo>
                  <a:pt x="23720" y="19330"/>
                </a:lnTo>
                <a:lnTo>
                  <a:pt x="23730" y="19410"/>
                </a:lnTo>
                <a:lnTo>
                  <a:pt x="23720" y="19450"/>
                </a:lnTo>
                <a:lnTo>
                  <a:pt x="23700" y="19480"/>
                </a:lnTo>
                <a:lnTo>
                  <a:pt x="23650" y="19540"/>
                </a:lnTo>
                <a:lnTo>
                  <a:pt x="23640" y="19570"/>
                </a:lnTo>
                <a:lnTo>
                  <a:pt x="23630" y="19580"/>
                </a:lnTo>
                <a:lnTo>
                  <a:pt x="23630" y="19600"/>
                </a:lnTo>
                <a:lnTo>
                  <a:pt x="23630" y="19610"/>
                </a:lnTo>
                <a:lnTo>
                  <a:pt x="23640" y="19620"/>
                </a:lnTo>
                <a:lnTo>
                  <a:pt x="23650" y="19630"/>
                </a:lnTo>
                <a:lnTo>
                  <a:pt x="23700" y="19680"/>
                </a:lnTo>
                <a:lnTo>
                  <a:pt x="23710" y="19690"/>
                </a:lnTo>
                <a:lnTo>
                  <a:pt x="23750" y="19700"/>
                </a:lnTo>
                <a:lnTo>
                  <a:pt x="23820" y="19760"/>
                </a:lnTo>
                <a:lnTo>
                  <a:pt x="23890" y="19830"/>
                </a:lnTo>
                <a:lnTo>
                  <a:pt x="23930" y="19860"/>
                </a:lnTo>
                <a:lnTo>
                  <a:pt x="23970" y="19910"/>
                </a:lnTo>
                <a:lnTo>
                  <a:pt x="24030" y="19960"/>
                </a:lnTo>
                <a:lnTo>
                  <a:pt x="24090" y="20010"/>
                </a:lnTo>
                <a:lnTo>
                  <a:pt x="24140" y="20060"/>
                </a:lnTo>
                <a:lnTo>
                  <a:pt x="24280" y="20200"/>
                </a:lnTo>
                <a:lnTo>
                  <a:pt x="24320" y="20210"/>
                </a:lnTo>
                <a:lnTo>
                  <a:pt x="24340" y="20200"/>
                </a:lnTo>
                <a:lnTo>
                  <a:pt x="24360" y="20170"/>
                </a:lnTo>
                <a:lnTo>
                  <a:pt x="24370" y="20160"/>
                </a:lnTo>
                <a:lnTo>
                  <a:pt x="24380" y="20150"/>
                </a:lnTo>
                <a:lnTo>
                  <a:pt x="24390" y="20150"/>
                </a:lnTo>
                <a:lnTo>
                  <a:pt x="24460" y="20150"/>
                </a:lnTo>
                <a:lnTo>
                  <a:pt x="24510" y="20140"/>
                </a:lnTo>
                <a:lnTo>
                  <a:pt x="24570" y="20160"/>
                </a:lnTo>
                <a:lnTo>
                  <a:pt x="24590" y="20180"/>
                </a:lnTo>
                <a:lnTo>
                  <a:pt x="24600" y="20240"/>
                </a:lnTo>
                <a:lnTo>
                  <a:pt x="24610" y="20250"/>
                </a:lnTo>
                <a:lnTo>
                  <a:pt x="24620" y="20260"/>
                </a:lnTo>
                <a:lnTo>
                  <a:pt x="24650" y="20280"/>
                </a:lnTo>
                <a:lnTo>
                  <a:pt x="24680" y="20310"/>
                </a:lnTo>
                <a:lnTo>
                  <a:pt x="24700" y="20310"/>
                </a:lnTo>
                <a:lnTo>
                  <a:pt x="24700" y="20320"/>
                </a:lnTo>
                <a:lnTo>
                  <a:pt x="24720" y="20330"/>
                </a:lnTo>
                <a:lnTo>
                  <a:pt x="24760" y="20340"/>
                </a:lnTo>
                <a:lnTo>
                  <a:pt x="24860" y="20400"/>
                </a:lnTo>
                <a:lnTo>
                  <a:pt x="24970" y="20500"/>
                </a:lnTo>
                <a:lnTo>
                  <a:pt x="24980" y="20510"/>
                </a:lnTo>
                <a:lnTo>
                  <a:pt x="24990" y="20520"/>
                </a:lnTo>
                <a:lnTo>
                  <a:pt x="25010" y="20520"/>
                </a:lnTo>
                <a:lnTo>
                  <a:pt x="25020" y="20520"/>
                </a:lnTo>
                <a:lnTo>
                  <a:pt x="25040" y="20520"/>
                </a:lnTo>
                <a:lnTo>
                  <a:pt x="25050" y="20510"/>
                </a:lnTo>
                <a:lnTo>
                  <a:pt x="25060" y="20500"/>
                </a:lnTo>
                <a:lnTo>
                  <a:pt x="25070" y="20490"/>
                </a:lnTo>
                <a:lnTo>
                  <a:pt x="25080" y="20480"/>
                </a:lnTo>
                <a:lnTo>
                  <a:pt x="25100" y="20450"/>
                </a:lnTo>
                <a:lnTo>
                  <a:pt x="25100" y="20440"/>
                </a:lnTo>
                <a:lnTo>
                  <a:pt x="25120" y="20390"/>
                </a:lnTo>
                <a:lnTo>
                  <a:pt x="25130" y="20370"/>
                </a:lnTo>
                <a:lnTo>
                  <a:pt x="25170" y="20350"/>
                </a:lnTo>
                <a:lnTo>
                  <a:pt x="25200" y="20340"/>
                </a:lnTo>
                <a:lnTo>
                  <a:pt x="25250" y="20300"/>
                </a:lnTo>
                <a:lnTo>
                  <a:pt x="25310" y="20270"/>
                </a:lnTo>
                <a:lnTo>
                  <a:pt x="25380" y="20250"/>
                </a:lnTo>
                <a:lnTo>
                  <a:pt x="25400" y="20240"/>
                </a:lnTo>
                <a:lnTo>
                  <a:pt x="25420" y="20240"/>
                </a:lnTo>
                <a:lnTo>
                  <a:pt x="25520" y="20170"/>
                </a:lnTo>
                <a:lnTo>
                  <a:pt x="25550" y="20160"/>
                </a:lnTo>
                <a:lnTo>
                  <a:pt x="25590" y="20140"/>
                </a:lnTo>
                <a:lnTo>
                  <a:pt x="25610" y="20130"/>
                </a:lnTo>
                <a:lnTo>
                  <a:pt x="25660" y="20110"/>
                </a:lnTo>
                <a:lnTo>
                  <a:pt x="25770" y="20010"/>
                </a:lnTo>
                <a:lnTo>
                  <a:pt x="25780" y="20000"/>
                </a:lnTo>
                <a:lnTo>
                  <a:pt x="25900" y="19910"/>
                </a:lnTo>
                <a:lnTo>
                  <a:pt x="25940" y="19890"/>
                </a:lnTo>
                <a:lnTo>
                  <a:pt x="25970" y="19880"/>
                </a:lnTo>
                <a:lnTo>
                  <a:pt x="25990" y="19870"/>
                </a:lnTo>
                <a:lnTo>
                  <a:pt x="26000" y="19860"/>
                </a:lnTo>
                <a:lnTo>
                  <a:pt x="26020" y="19840"/>
                </a:lnTo>
                <a:lnTo>
                  <a:pt x="26030" y="19800"/>
                </a:lnTo>
                <a:lnTo>
                  <a:pt x="26020" y="19710"/>
                </a:lnTo>
                <a:lnTo>
                  <a:pt x="26020" y="19700"/>
                </a:lnTo>
                <a:lnTo>
                  <a:pt x="26010" y="19690"/>
                </a:lnTo>
                <a:lnTo>
                  <a:pt x="26020" y="19630"/>
                </a:lnTo>
                <a:lnTo>
                  <a:pt x="26020" y="19570"/>
                </a:lnTo>
                <a:lnTo>
                  <a:pt x="26030" y="19550"/>
                </a:lnTo>
                <a:lnTo>
                  <a:pt x="26050" y="19510"/>
                </a:lnTo>
                <a:lnTo>
                  <a:pt x="26090" y="19360"/>
                </a:lnTo>
                <a:lnTo>
                  <a:pt x="26100" y="19320"/>
                </a:lnTo>
                <a:lnTo>
                  <a:pt x="26110" y="19280"/>
                </a:lnTo>
                <a:lnTo>
                  <a:pt x="26130" y="19260"/>
                </a:lnTo>
                <a:lnTo>
                  <a:pt x="26140" y="19230"/>
                </a:lnTo>
                <a:lnTo>
                  <a:pt x="26160" y="19220"/>
                </a:lnTo>
                <a:lnTo>
                  <a:pt x="26170" y="19220"/>
                </a:lnTo>
                <a:lnTo>
                  <a:pt x="26190" y="19220"/>
                </a:lnTo>
                <a:lnTo>
                  <a:pt x="26230" y="19230"/>
                </a:lnTo>
                <a:lnTo>
                  <a:pt x="26290" y="19280"/>
                </a:lnTo>
                <a:lnTo>
                  <a:pt x="26320" y="19290"/>
                </a:lnTo>
                <a:lnTo>
                  <a:pt x="26380" y="19310"/>
                </a:lnTo>
                <a:lnTo>
                  <a:pt x="26430" y="19320"/>
                </a:lnTo>
                <a:lnTo>
                  <a:pt x="26480" y="19320"/>
                </a:lnTo>
                <a:lnTo>
                  <a:pt x="26490" y="19320"/>
                </a:lnTo>
                <a:lnTo>
                  <a:pt x="26500" y="19320"/>
                </a:lnTo>
                <a:lnTo>
                  <a:pt x="26510" y="19320"/>
                </a:lnTo>
                <a:lnTo>
                  <a:pt x="26510" y="19310"/>
                </a:lnTo>
                <a:lnTo>
                  <a:pt x="26560" y="19280"/>
                </a:lnTo>
                <a:lnTo>
                  <a:pt x="26570" y="19260"/>
                </a:lnTo>
                <a:lnTo>
                  <a:pt x="26580" y="19230"/>
                </a:lnTo>
                <a:lnTo>
                  <a:pt x="26580" y="19160"/>
                </a:lnTo>
                <a:lnTo>
                  <a:pt x="26590" y="19140"/>
                </a:lnTo>
                <a:lnTo>
                  <a:pt x="26590" y="19130"/>
                </a:lnTo>
                <a:lnTo>
                  <a:pt x="26600" y="19100"/>
                </a:lnTo>
                <a:lnTo>
                  <a:pt x="26620" y="19090"/>
                </a:lnTo>
                <a:lnTo>
                  <a:pt x="26630" y="19090"/>
                </a:lnTo>
                <a:lnTo>
                  <a:pt x="26670" y="19100"/>
                </a:lnTo>
                <a:lnTo>
                  <a:pt x="26730" y="19110"/>
                </a:lnTo>
                <a:lnTo>
                  <a:pt x="26750" y="19100"/>
                </a:lnTo>
                <a:lnTo>
                  <a:pt x="26770" y="19080"/>
                </a:lnTo>
                <a:lnTo>
                  <a:pt x="26780" y="19070"/>
                </a:lnTo>
                <a:lnTo>
                  <a:pt x="26790" y="19040"/>
                </a:lnTo>
                <a:lnTo>
                  <a:pt x="26790" y="19030"/>
                </a:lnTo>
                <a:lnTo>
                  <a:pt x="26790" y="18990"/>
                </a:lnTo>
                <a:lnTo>
                  <a:pt x="26780" y="18960"/>
                </a:lnTo>
                <a:lnTo>
                  <a:pt x="26770" y="18930"/>
                </a:lnTo>
                <a:lnTo>
                  <a:pt x="26750" y="18880"/>
                </a:lnTo>
                <a:lnTo>
                  <a:pt x="26750" y="18840"/>
                </a:lnTo>
                <a:lnTo>
                  <a:pt x="26750" y="18810"/>
                </a:lnTo>
                <a:lnTo>
                  <a:pt x="26750" y="18770"/>
                </a:lnTo>
                <a:lnTo>
                  <a:pt x="26780" y="18750"/>
                </a:lnTo>
                <a:lnTo>
                  <a:pt x="26780" y="18740"/>
                </a:lnTo>
                <a:lnTo>
                  <a:pt x="26830" y="18680"/>
                </a:lnTo>
                <a:lnTo>
                  <a:pt x="26840" y="18680"/>
                </a:lnTo>
                <a:lnTo>
                  <a:pt x="26850" y="18700"/>
                </a:lnTo>
                <a:lnTo>
                  <a:pt x="26860" y="18730"/>
                </a:lnTo>
                <a:lnTo>
                  <a:pt x="26880" y="18740"/>
                </a:lnTo>
                <a:lnTo>
                  <a:pt x="26900" y="18750"/>
                </a:lnTo>
                <a:lnTo>
                  <a:pt x="26900" y="18760"/>
                </a:lnTo>
                <a:lnTo>
                  <a:pt x="26900" y="18790"/>
                </a:lnTo>
                <a:lnTo>
                  <a:pt x="26910" y="18800"/>
                </a:lnTo>
                <a:lnTo>
                  <a:pt x="26920" y="18820"/>
                </a:lnTo>
                <a:lnTo>
                  <a:pt x="26930" y="18840"/>
                </a:lnTo>
                <a:lnTo>
                  <a:pt x="26950" y="18840"/>
                </a:lnTo>
                <a:lnTo>
                  <a:pt x="26990" y="18860"/>
                </a:lnTo>
                <a:lnTo>
                  <a:pt x="27030" y="18890"/>
                </a:lnTo>
                <a:lnTo>
                  <a:pt x="27070" y="18940"/>
                </a:lnTo>
                <a:lnTo>
                  <a:pt x="27110" y="19000"/>
                </a:lnTo>
                <a:lnTo>
                  <a:pt x="27120" y="19020"/>
                </a:lnTo>
                <a:lnTo>
                  <a:pt x="27130" y="19020"/>
                </a:lnTo>
                <a:lnTo>
                  <a:pt x="27140" y="19030"/>
                </a:lnTo>
                <a:lnTo>
                  <a:pt x="27150" y="19030"/>
                </a:lnTo>
                <a:lnTo>
                  <a:pt x="27160" y="19040"/>
                </a:lnTo>
                <a:lnTo>
                  <a:pt x="27210" y="19030"/>
                </a:lnTo>
                <a:lnTo>
                  <a:pt x="27240" y="19040"/>
                </a:lnTo>
                <a:lnTo>
                  <a:pt x="27300" y="19080"/>
                </a:lnTo>
                <a:lnTo>
                  <a:pt x="27350" y="19100"/>
                </a:lnTo>
                <a:lnTo>
                  <a:pt x="27360" y="19090"/>
                </a:lnTo>
                <a:lnTo>
                  <a:pt x="27370" y="19090"/>
                </a:lnTo>
                <a:lnTo>
                  <a:pt x="27370" y="19080"/>
                </a:lnTo>
                <a:lnTo>
                  <a:pt x="27380" y="19070"/>
                </a:lnTo>
                <a:lnTo>
                  <a:pt x="27390" y="19030"/>
                </a:lnTo>
                <a:lnTo>
                  <a:pt x="27390" y="18980"/>
                </a:lnTo>
                <a:lnTo>
                  <a:pt x="27390" y="18950"/>
                </a:lnTo>
                <a:lnTo>
                  <a:pt x="27380" y="18940"/>
                </a:lnTo>
                <a:lnTo>
                  <a:pt x="27370" y="18920"/>
                </a:lnTo>
                <a:lnTo>
                  <a:pt x="27370" y="18910"/>
                </a:lnTo>
                <a:lnTo>
                  <a:pt x="27350" y="18860"/>
                </a:lnTo>
                <a:lnTo>
                  <a:pt x="27350" y="18850"/>
                </a:lnTo>
                <a:lnTo>
                  <a:pt x="27330" y="18750"/>
                </a:lnTo>
                <a:lnTo>
                  <a:pt x="27330" y="18730"/>
                </a:lnTo>
                <a:lnTo>
                  <a:pt x="27340" y="18720"/>
                </a:lnTo>
                <a:lnTo>
                  <a:pt x="27370" y="18710"/>
                </a:lnTo>
                <a:lnTo>
                  <a:pt x="27380" y="18710"/>
                </a:lnTo>
                <a:lnTo>
                  <a:pt x="27400" y="18710"/>
                </a:lnTo>
                <a:lnTo>
                  <a:pt x="27430" y="18720"/>
                </a:lnTo>
                <a:lnTo>
                  <a:pt x="27460" y="18720"/>
                </a:lnTo>
                <a:lnTo>
                  <a:pt x="27470" y="18720"/>
                </a:lnTo>
                <a:lnTo>
                  <a:pt x="27500" y="18700"/>
                </a:lnTo>
                <a:lnTo>
                  <a:pt x="27520" y="18700"/>
                </a:lnTo>
                <a:lnTo>
                  <a:pt x="27540" y="18700"/>
                </a:lnTo>
                <a:lnTo>
                  <a:pt x="27570" y="18710"/>
                </a:lnTo>
                <a:lnTo>
                  <a:pt x="27590" y="18710"/>
                </a:lnTo>
                <a:lnTo>
                  <a:pt x="27640" y="18760"/>
                </a:lnTo>
                <a:lnTo>
                  <a:pt x="27690" y="18800"/>
                </a:lnTo>
                <a:lnTo>
                  <a:pt x="27710" y="18810"/>
                </a:lnTo>
                <a:lnTo>
                  <a:pt x="27730" y="18810"/>
                </a:lnTo>
                <a:lnTo>
                  <a:pt x="27770" y="18790"/>
                </a:lnTo>
                <a:lnTo>
                  <a:pt x="27810" y="18770"/>
                </a:lnTo>
                <a:lnTo>
                  <a:pt x="27810" y="18760"/>
                </a:lnTo>
                <a:lnTo>
                  <a:pt x="27820" y="18750"/>
                </a:lnTo>
                <a:lnTo>
                  <a:pt x="27820" y="18740"/>
                </a:lnTo>
                <a:lnTo>
                  <a:pt x="27830" y="18740"/>
                </a:lnTo>
                <a:lnTo>
                  <a:pt x="27840" y="18730"/>
                </a:lnTo>
                <a:lnTo>
                  <a:pt x="27850" y="18730"/>
                </a:lnTo>
                <a:lnTo>
                  <a:pt x="27900" y="18750"/>
                </a:lnTo>
                <a:lnTo>
                  <a:pt x="27910" y="18760"/>
                </a:lnTo>
                <a:lnTo>
                  <a:pt x="27910" y="18770"/>
                </a:lnTo>
                <a:lnTo>
                  <a:pt x="27940" y="18800"/>
                </a:lnTo>
                <a:lnTo>
                  <a:pt x="28000" y="18810"/>
                </a:lnTo>
                <a:lnTo>
                  <a:pt x="28020" y="18810"/>
                </a:lnTo>
                <a:lnTo>
                  <a:pt x="28060" y="18800"/>
                </a:lnTo>
                <a:lnTo>
                  <a:pt x="28120" y="18770"/>
                </a:lnTo>
                <a:lnTo>
                  <a:pt x="28180" y="18740"/>
                </a:lnTo>
                <a:lnTo>
                  <a:pt x="28220" y="18730"/>
                </a:lnTo>
                <a:lnTo>
                  <a:pt x="28310" y="18680"/>
                </a:lnTo>
                <a:lnTo>
                  <a:pt x="28320" y="18670"/>
                </a:lnTo>
                <a:lnTo>
                  <a:pt x="28340" y="18660"/>
                </a:lnTo>
                <a:lnTo>
                  <a:pt x="28360" y="18660"/>
                </a:lnTo>
                <a:lnTo>
                  <a:pt x="28370" y="18670"/>
                </a:lnTo>
                <a:lnTo>
                  <a:pt x="28400" y="18710"/>
                </a:lnTo>
                <a:lnTo>
                  <a:pt x="28400" y="18720"/>
                </a:lnTo>
                <a:lnTo>
                  <a:pt x="28410" y="18740"/>
                </a:lnTo>
                <a:lnTo>
                  <a:pt x="28420" y="18810"/>
                </a:lnTo>
                <a:lnTo>
                  <a:pt x="28420" y="18820"/>
                </a:lnTo>
                <a:lnTo>
                  <a:pt x="28440" y="18840"/>
                </a:lnTo>
                <a:lnTo>
                  <a:pt x="28510" y="18900"/>
                </a:lnTo>
                <a:lnTo>
                  <a:pt x="28530" y="18910"/>
                </a:lnTo>
                <a:lnTo>
                  <a:pt x="28550" y="18920"/>
                </a:lnTo>
                <a:lnTo>
                  <a:pt x="28570" y="18930"/>
                </a:lnTo>
                <a:lnTo>
                  <a:pt x="28600" y="18940"/>
                </a:lnTo>
                <a:lnTo>
                  <a:pt x="28620" y="18970"/>
                </a:lnTo>
                <a:lnTo>
                  <a:pt x="28650" y="19030"/>
                </a:lnTo>
                <a:lnTo>
                  <a:pt x="28650" y="19070"/>
                </a:lnTo>
                <a:lnTo>
                  <a:pt x="28650" y="19080"/>
                </a:lnTo>
                <a:lnTo>
                  <a:pt x="28650" y="19090"/>
                </a:lnTo>
                <a:lnTo>
                  <a:pt x="28660" y="19110"/>
                </a:lnTo>
                <a:lnTo>
                  <a:pt x="28660" y="19160"/>
                </a:lnTo>
                <a:lnTo>
                  <a:pt x="28690" y="19190"/>
                </a:lnTo>
                <a:lnTo>
                  <a:pt x="28720" y="19230"/>
                </a:lnTo>
                <a:lnTo>
                  <a:pt x="28720" y="19240"/>
                </a:lnTo>
                <a:lnTo>
                  <a:pt x="28730" y="19250"/>
                </a:lnTo>
                <a:lnTo>
                  <a:pt x="28790" y="19280"/>
                </a:lnTo>
                <a:lnTo>
                  <a:pt x="28820" y="19310"/>
                </a:lnTo>
                <a:lnTo>
                  <a:pt x="28840" y="19320"/>
                </a:lnTo>
                <a:lnTo>
                  <a:pt x="28860" y="19330"/>
                </a:lnTo>
                <a:lnTo>
                  <a:pt x="28900" y="19360"/>
                </a:lnTo>
                <a:lnTo>
                  <a:pt x="28930" y="19380"/>
                </a:lnTo>
                <a:lnTo>
                  <a:pt x="28980" y="19400"/>
                </a:lnTo>
                <a:lnTo>
                  <a:pt x="29040" y="19420"/>
                </a:lnTo>
                <a:lnTo>
                  <a:pt x="29070" y="19430"/>
                </a:lnTo>
                <a:lnTo>
                  <a:pt x="29080" y="19430"/>
                </a:lnTo>
                <a:lnTo>
                  <a:pt x="29100" y="19420"/>
                </a:lnTo>
                <a:lnTo>
                  <a:pt x="29120" y="19410"/>
                </a:lnTo>
                <a:lnTo>
                  <a:pt x="29120" y="19400"/>
                </a:lnTo>
                <a:lnTo>
                  <a:pt x="29130" y="19390"/>
                </a:lnTo>
                <a:lnTo>
                  <a:pt x="29110" y="19350"/>
                </a:lnTo>
                <a:lnTo>
                  <a:pt x="29100" y="19340"/>
                </a:lnTo>
                <a:lnTo>
                  <a:pt x="29100" y="19330"/>
                </a:lnTo>
                <a:lnTo>
                  <a:pt x="29100" y="19310"/>
                </a:lnTo>
                <a:lnTo>
                  <a:pt x="29100" y="19300"/>
                </a:lnTo>
                <a:lnTo>
                  <a:pt x="29100" y="19290"/>
                </a:lnTo>
                <a:lnTo>
                  <a:pt x="29110" y="19290"/>
                </a:lnTo>
                <a:lnTo>
                  <a:pt x="29130" y="19270"/>
                </a:lnTo>
                <a:lnTo>
                  <a:pt x="29130" y="19260"/>
                </a:lnTo>
                <a:lnTo>
                  <a:pt x="29170" y="19250"/>
                </a:lnTo>
                <a:lnTo>
                  <a:pt x="29190" y="19240"/>
                </a:lnTo>
                <a:lnTo>
                  <a:pt x="29210" y="19230"/>
                </a:lnTo>
                <a:lnTo>
                  <a:pt x="29230" y="19220"/>
                </a:lnTo>
                <a:lnTo>
                  <a:pt x="29250" y="19220"/>
                </a:lnTo>
                <a:lnTo>
                  <a:pt x="29290" y="19200"/>
                </a:lnTo>
                <a:lnTo>
                  <a:pt x="29360" y="19190"/>
                </a:lnTo>
                <a:lnTo>
                  <a:pt x="29380" y="19190"/>
                </a:lnTo>
                <a:lnTo>
                  <a:pt x="29390" y="19190"/>
                </a:lnTo>
                <a:lnTo>
                  <a:pt x="29400" y="19200"/>
                </a:lnTo>
                <a:lnTo>
                  <a:pt x="29420" y="19220"/>
                </a:lnTo>
                <a:lnTo>
                  <a:pt x="29430" y="19230"/>
                </a:lnTo>
                <a:lnTo>
                  <a:pt x="29440" y="19280"/>
                </a:lnTo>
                <a:lnTo>
                  <a:pt x="29470" y="19310"/>
                </a:lnTo>
                <a:lnTo>
                  <a:pt x="29480" y="19310"/>
                </a:lnTo>
                <a:lnTo>
                  <a:pt x="29540" y="19280"/>
                </a:lnTo>
                <a:lnTo>
                  <a:pt x="29550" y="19280"/>
                </a:lnTo>
                <a:lnTo>
                  <a:pt x="29560" y="19270"/>
                </a:lnTo>
                <a:lnTo>
                  <a:pt x="29570" y="19250"/>
                </a:lnTo>
                <a:lnTo>
                  <a:pt x="29580" y="19240"/>
                </a:lnTo>
                <a:lnTo>
                  <a:pt x="29590" y="19170"/>
                </a:lnTo>
                <a:lnTo>
                  <a:pt x="29590" y="19140"/>
                </a:lnTo>
                <a:lnTo>
                  <a:pt x="29600" y="19010"/>
                </a:lnTo>
                <a:lnTo>
                  <a:pt x="29610" y="18980"/>
                </a:lnTo>
                <a:lnTo>
                  <a:pt x="29620" y="18790"/>
                </a:lnTo>
                <a:lnTo>
                  <a:pt x="29610" y="18740"/>
                </a:lnTo>
                <a:lnTo>
                  <a:pt x="29610" y="18700"/>
                </a:lnTo>
                <a:lnTo>
                  <a:pt x="29620" y="18670"/>
                </a:lnTo>
                <a:lnTo>
                  <a:pt x="29620" y="18640"/>
                </a:lnTo>
                <a:lnTo>
                  <a:pt x="29620" y="18630"/>
                </a:lnTo>
                <a:lnTo>
                  <a:pt x="29630" y="18540"/>
                </a:lnTo>
                <a:lnTo>
                  <a:pt x="29660" y="18520"/>
                </a:lnTo>
                <a:lnTo>
                  <a:pt x="29680" y="18510"/>
                </a:lnTo>
                <a:lnTo>
                  <a:pt x="29750" y="18500"/>
                </a:lnTo>
                <a:lnTo>
                  <a:pt x="29770" y="18500"/>
                </a:lnTo>
                <a:lnTo>
                  <a:pt x="29790" y="18510"/>
                </a:lnTo>
                <a:lnTo>
                  <a:pt x="29800" y="18520"/>
                </a:lnTo>
                <a:lnTo>
                  <a:pt x="29800" y="18530"/>
                </a:lnTo>
                <a:lnTo>
                  <a:pt x="29820" y="18580"/>
                </a:lnTo>
                <a:lnTo>
                  <a:pt x="29830" y="18590"/>
                </a:lnTo>
                <a:lnTo>
                  <a:pt x="29850" y="18600"/>
                </a:lnTo>
                <a:lnTo>
                  <a:pt x="29870" y="18610"/>
                </a:lnTo>
                <a:lnTo>
                  <a:pt x="29890" y="18630"/>
                </a:lnTo>
                <a:lnTo>
                  <a:pt x="29920" y="18630"/>
                </a:lnTo>
                <a:lnTo>
                  <a:pt x="29930" y="18630"/>
                </a:lnTo>
                <a:lnTo>
                  <a:pt x="29940" y="18610"/>
                </a:lnTo>
                <a:lnTo>
                  <a:pt x="29950" y="18590"/>
                </a:lnTo>
                <a:lnTo>
                  <a:pt x="29980" y="18580"/>
                </a:lnTo>
                <a:lnTo>
                  <a:pt x="30000" y="18580"/>
                </a:lnTo>
                <a:lnTo>
                  <a:pt x="30010" y="18580"/>
                </a:lnTo>
                <a:lnTo>
                  <a:pt x="30020" y="18600"/>
                </a:lnTo>
                <a:lnTo>
                  <a:pt x="30020" y="18620"/>
                </a:lnTo>
                <a:lnTo>
                  <a:pt x="30050" y="18660"/>
                </a:lnTo>
                <a:lnTo>
                  <a:pt x="30070" y="18670"/>
                </a:lnTo>
                <a:lnTo>
                  <a:pt x="30090" y="18670"/>
                </a:lnTo>
                <a:lnTo>
                  <a:pt x="30100" y="18670"/>
                </a:lnTo>
                <a:lnTo>
                  <a:pt x="30120" y="18660"/>
                </a:lnTo>
                <a:lnTo>
                  <a:pt x="30130" y="18660"/>
                </a:lnTo>
                <a:lnTo>
                  <a:pt x="30150" y="18660"/>
                </a:lnTo>
                <a:lnTo>
                  <a:pt x="30150" y="18670"/>
                </a:lnTo>
                <a:lnTo>
                  <a:pt x="30160" y="18680"/>
                </a:lnTo>
                <a:lnTo>
                  <a:pt x="30180" y="18680"/>
                </a:lnTo>
                <a:lnTo>
                  <a:pt x="30200" y="18670"/>
                </a:lnTo>
                <a:lnTo>
                  <a:pt x="30280" y="18600"/>
                </a:lnTo>
                <a:lnTo>
                  <a:pt x="30290" y="18600"/>
                </a:lnTo>
                <a:lnTo>
                  <a:pt x="30300" y="18600"/>
                </a:lnTo>
                <a:lnTo>
                  <a:pt x="30320" y="18590"/>
                </a:lnTo>
                <a:lnTo>
                  <a:pt x="30350" y="18560"/>
                </a:lnTo>
                <a:lnTo>
                  <a:pt x="30360" y="18550"/>
                </a:lnTo>
                <a:lnTo>
                  <a:pt x="30370" y="18550"/>
                </a:lnTo>
                <a:lnTo>
                  <a:pt x="30380" y="18560"/>
                </a:lnTo>
                <a:lnTo>
                  <a:pt x="30390" y="18570"/>
                </a:lnTo>
                <a:lnTo>
                  <a:pt x="30400" y="18580"/>
                </a:lnTo>
                <a:lnTo>
                  <a:pt x="30400" y="18590"/>
                </a:lnTo>
                <a:lnTo>
                  <a:pt x="30390" y="18660"/>
                </a:lnTo>
                <a:lnTo>
                  <a:pt x="30390" y="18690"/>
                </a:lnTo>
                <a:lnTo>
                  <a:pt x="30410" y="18720"/>
                </a:lnTo>
                <a:lnTo>
                  <a:pt x="30420" y="18720"/>
                </a:lnTo>
                <a:lnTo>
                  <a:pt x="30430" y="18730"/>
                </a:lnTo>
                <a:lnTo>
                  <a:pt x="30490" y="18740"/>
                </a:lnTo>
                <a:lnTo>
                  <a:pt x="30550" y="18760"/>
                </a:lnTo>
                <a:lnTo>
                  <a:pt x="30570" y="18760"/>
                </a:lnTo>
                <a:lnTo>
                  <a:pt x="30580" y="18750"/>
                </a:lnTo>
                <a:lnTo>
                  <a:pt x="30590" y="18740"/>
                </a:lnTo>
                <a:lnTo>
                  <a:pt x="30580" y="18710"/>
                </a:lnTo>
                <a:lnTo>
                  <a:pt x="30580" y="18690"/>
                </a:lnTo>
                <a:lnTo>
                  <a:pt x="30590" y="18670"/>
                </a:lnTo>
                <a:lnTo>
                  <a:pt x="30600" y="18670"/>
                </a:lnTo>
                <a:lnTo>
                  <a:pt x="30640" y="18660"/>
                </a:lnTo>
                <a:lnTo>
                  <a:pt x="30650" y="18620"/>
                </a:lnTo>
                <a:lnTo>
                  <a:pt x="30660" y="18590"/>
                </a:lnTo>
                <a:lnTo>
                  <a:pt x="30650" y="18570"/>
                </a:lnTo>
                <a:lnTo>
                  <a:pt x="30650" y="18550"/>
                </a:lnTo>
                <a:lnTo>
                  <a:pt x="30650" y="18530"/>
                </a:lnTo>
                <a:lnTo>
                  <a:pt x="30700" y="18500"/>
                </a:lnTo>
                <a:lnTo>
                  <a:pt x="30710" y="18500"/>
                </a:lnTo>
                <a:lnTo>
                  <a:pt x="30730" y="18470"/>
                </a:lnTo>
                <a:lnTo>
                  <a:pt x="30740" y="18460"/>
                </a:lnTo>
                <a:lnTo>
                  <a:pt x="30760" y="18470"/>
                </a:lnTo>
                <a:lnTo>
                  <a:pt x="30780" y="18460"/>
                </a:lnTo>
                <a:lnTo>
                  <a:pt x="30780" y="18450"/>
                </a:lnTo>
                <a:lnTo>
                  <a:pt x="30800" y="18460"/>
                </a:lnTo>
                <a:lnTo>
                  <a:pt x="30810" y="18450"/>
                </a:lnTo>
                <a:lnTo>
                  <a:pt x="30820" y="18430"/>
                </a:lnTo>
                <a:lnTo>
                  <a:pt x="30830" y="18430"/>
                </a:lnTo>
                <a:lnTo>
                  <a:pt x="30850" y="18440"/>
                </a:lnTo>
                <a:lnTo>
                  <a:pt x="30870" y="18440"/>
                </a:lnTo>
                <a:lnTo>
                  <a:pt x="30890" y="18440"/>
                </a:lnTo>
                <a:lnTo>
                  <a:pt x="30900" y="18450"/>
                </a:lnTo>
                <a:lnTo>
                  <a:pt x="30900" y="18460"/>
                </a:lnTo>
                <a:lnTo>
                  <a:pt x="30920" y="18510"/>
                </a:lnTo>
                <a:lnTo>
                  <a:pt x="30930" y="18530"/>
                </a:lnTo>
                <a:lnTo>
                  <a:pt x="30930" y="18550"/>
                </a:lnTo>
                <a:lnTo>
                  <a:pt x="30950" y="18600"/>
                </a:lnTo>
                <a:lnTo>
                  <a:pt x="30970" y="18670"/>
                </a:lnTo>
                <a:lnTo>
                  <a:pt x="30970" y="18680"/>
                </a:lnTo>
                <a:lnTo>
                  <a:pt x="30980" y="18700"/>
                </a:lnTo>
                <a:lnTo>
                  <a:pt x="31000" y="18720"/>
                </a:lnTo>
                <a:lnTo>
                  <a:pt x="31010" y="18720"/>
                </a:lnTo>
                <a:lnTo>
                  <a:pt x="31030" y="18720"/>
                </a:lnTo>
                <a:lnTo>
                  <a:pt x="31060" y="18730"/>
                </a:lnTo>
                <a:lnTo>
                  <a:pt x="31090" y="18720"/>
                </a:lnTo>
                <a:lnTo>
                  <a:pt x="31140" y="18700"/>
                </a:lnTo>
                <a:lnTo>
                  <a:pt x="31160" y="18700"/>
                </a:lnTo>
                <a:lnTo>
                  <a:pt x="31190" y="18700"/>
                </a:lnTo>
                <a:lnTo>
                  <a:pt x="31210" y="18700"/>
                </a:lnTo>
                <a:lnTo>
                  <a:pt x="31260" y="18710"/>
                </a:lnTo>
                <a:lnTo>
                  <a:pt x="31300" y="18710"/>
                </a:lnTo>
                <a:lnTo>
                  <a:pt x="31390" y="18730"/>
                </a:lnTo>
                <a:lnTo>
                  <a:pt x="31410" y="18750"/>
                </a:lnTo>
                <a:lnTo>
                  <a:pt x="31420" y="18760"/>
                </a:lnTo>
                <a:lnTo>
                  <a:pt x="31430" y="18780"/>
                </a:lnTo>
                <a:lnTo>
                  <a:pt x="31460" y="18830"/>
                </a:lnTo>
                <a:lnTo>
                  <a:pt x="31510" y="18920"/>
                </a:lnTo>
                <a:lnTo>
                  <a:pt x="31520" y="18950"/>
                </a:lnTo>
                <a:lnTo>
                  <a:pt x="31520" y="18960"/>
                </a:lnTo>
                <a:lnTo>
                  <a:pt x="31520" y="18990"/>
                </a:lnTo>
                <a:lnTo>
                  <a:pt x="31520" y="19000"/>
                </a:lnTo>
                <a:lnTo>
                  <a:pt x="31520" y="19010"/>
                </a:lnTo>
                <a:lnTo>
                  <a:pt x="31510" y="19010"/>
                </a:lnTo>
                <a:lnTo>
                  <a:pt x="31490" y="19040"/>
                </a:lnTo>
                <a:lnTo>
                  <a:pt x="31470" y="19070"/>
                </a:lnTo>
                <a:lnTo>
                  <a:pt x="31440" y="19200"/>
                </a:lnTo>
                <a:lnTo>
                  <a:pt x="31440" y="19220"/>
                </a:lnTo>
                <a:lnTo>
                  <a:pt x="31440" y="19230"/>
                </a:lnTo>
                <a:lnTo>
                  <a:pt x="31440" y="19240"/>
                </a:lnTo>
                <a:lnTo>
                  <a:pt x="31440" y="19330"/>
                </a:lnTo>
                <a:lnTo>
                  <a:pt x="31440" y="19370"/>
                </a:lnTo>
                <a:lnTo>
                  <a:pt x="31450" y="19430"/>
                </a:lnTo>
                <a:lnTo>
                  <a:pt x="31450" y="19440"/>
                </a:lnTo>
                <a:lnTo>
                  <a:pt x="31460" y="19480"/>
                </a:lnTo>
                <a:lnTo>
                  <a:pt x="31480" y="19530"/>
                </a:lnTo>
                <a:lnTo>
                  <a:pt x="31490" y="19580"/>
                </a:lnTo>
                <a:lnTo>
                  <a:pt x="31510" y="19610"/>
                </a:lnTo>
                <a:lnTo>
                  <a:pt x="31530" y="19630"/>
                </a:lnTo>
                <a:lnTo>
                  <a:pt x="31540" y="19630"/>
                </a:lnTo>
                <a:lnTo>
                  <a:pt x="31560" y="19640"/>
                </a:lnTo>
                <a:lnTo>
                  <a:pt x="31610" y="19640"/>
                </a:lnTo>
                <a:lnTo>
                  <a:pt x="31630" y="19650"/>
                </a:lnTo>
                <a:lnTo>
                  <a:pt x="31640" y="19640"/>
                </a:lnTo>
                <a:lnTo>
                  <a:pt x="31670" y="19640"/>
                </a:lnTo>
                <a:lnTo>
                  <a:pt x="31720" y="19620"/>
                </a:lnTo>
                <a:lnTo>
                  <a:pt x="31740" y="19610"/>
                </a:lnTo>
                <a:lnTo>
                  <a:pt x="31780" y="19590"/>
                </a:lnTo>
                <a:lnTo>
                  <a:pt x="31820" y="19570"/>
                </a:lnTo>
                <a:lnTo>
                  <a:pt x="31840" y="19570"/>
                </a:lnTo>
                <a:lnTo>
                  <a:pt x="31890" y="19570"/>
                </a:lnTo>
                <a:lnTo>
                  <a:pt x="31900" y="19570"/>
                </a:lnTo>
                <a:lnTo>
                  <a:pt x="31910" y="19580"/>
                </a:lnTo>
                <a:lnTo>
                  <a:pt x="31920" y="19590"/>
                </a:lnTo>
                <a:lnTo>
                  <a:pt x="31930" y="19590"/>
                </a:lnTo>
                <a:lnTo>
                  <a:pt x="31940" y="19620"/>
                </a:lnTo>
                <a:lnTo>
                  <a:pt x="31940" y="19640"/>
                </a:lnTo>
                <a:lnTo>
                  <a:pt x="31930" y="19670"/>
                </a:lnTo>
                <a:lnTo>
                  <a:pt x="31910" y="19730"/>
                </a:lnTo>
                <a:lnTo>
                  <a:pt x="31920" y="19780"/>
                </a:lnTo>
                <a:lnTo>
                  <a:pt x="31930" y="19800"/>
                </a:lnTo>
                <a:lnTo>
                  <a:pt x="31940" y="19820"/>
                </a:lnTo>
                <a:lnTo>
                  <a:pt x="31950" y="19820"/>
                </a:lnTo>
                <a:lnTo>
                  <a:pt x="32000" y="19840"/>
                </a:lnTo>
                <a:lnTo>
                  <a:pt x="32010" y="19840"/>
                </a:lnTo>
                <a:lnTo>
                  <a:pt x="32070" y="19870"/>
                </a:lnTo>
                <a:lnTo>
                  <a:pt x="32080" y="19880"/>
                </a:lnTo>
                <a:lnTo>
                  <a:pt x="32090" y="19900"/>
                </a:lnTo>
                <a:lnTo>
                  <a:pt x="32110" y="19980"/>
                </a:lnTo>
                <a:lnTo>
                  <a:pt x="32120" y="19990"/>
                </a:lnTo>
                <a:lnTo>
                  <a:pt x="32130" y="20000"/>
                </a:lnTo>
                <a:lnTo>
                  <a:pt x="32130" y="20010"/>
                </a:lnTo>
                <a:lnTo>
                  <a:pt x="32140" y="20020"/>
                </a:lnTo>
                <a:lnTo>
                  <a:pt x="32150" y="20030"/>
                </a:lnTo>
                <a:lnTo>
                  <a:pt x="32200" y="20060"/>
                </a:lnTo>
                <a:lnTo>
                  <a:pt x="32260" y="20070"/>
                </a:lnTo>
                <a:lnTo>
                  <a:pt x="32270" y="20070"/>
                </a:lnTo>
                <a:lnTo>
                  <a:pt x="32290" y="20070"/>
                </a:lnTo>
                <a:lnTo>
                  <a:pt x="32320" y="20080"/>
                </a:lnTo>
                <a:lnTo>
                  <a:pt x="32350" y="20070"/>
                </a:lnTo>
                <a:lnTo>
                  <a:pt x="32390" y="20070"/>
                </a:lnTo>
                <a:lnTo>
                  <a:pt x="32400" y="20060"/>
                </a:lnTo>
                <a:lnTo>
                  <a:pt x="32420" y="20050"/>
                </a:lnTo>
                <a:lnTo>
                  <a:pt x="32470" y="20050"/>
                </a:lnTo>
                <a:lnTo>
                  <a:pt x="32630" y="20110"/>
                </a:lnTo>
                <a:lnTo>
                  <a:pt x="32690" y="20110"/>
                </a:lnTo>
                <a:lnTo>
                  <a:pt x="32740" y="20120"/>
                </a:lnTo>
                <a:lnTo>
                  <a:pt x="32760" y="20120"/>
                </a:lnTo>
                <a:lnTo>
                  <a:pt x="32790" y="20120"/>
                </a:lnTo>
                <a:lnTo>
                  <a:pt x="32840" y="20130"/>
                </a:lnTo>
                <a:lnTo>
                  <a:pt x="32890" y="20140"/>
                </a:lnTo>
                <a:lnTo>
                  <a:pt x="32910" y="20140"/>
                </a:lnTo>
                <a:lnTo>
                  <a:pt x="32920" y="20150"/>
                </a:lnTo>
                <a:lnTo>
                  <a:pt x="32930" y="20150"/>
                </a:lnTo>
                <a:lnTo>
                  <a:pt x="32940" y="20160"/>
                </a:lnTo>
                <a:lnTo>
                  <a:pt x="32950" y="20180"/>
                </a:lnTo>
                <a:lnTo>
                  <a:pt x="32970" y="20210"/>
                </a:lnTo>
                <a:lnTo>
                  <a:pt x="32980" y="20220"/>
                </a:lnTo>
                <a:lnTo>
                  <a:pt x="33000" y="20230"/>
                </a:lnTo>
                <a:lnTo>
                  <a:pt x="33030" y="20240"/>
                </a:lnTo>
                <a:lnTo>
                  <a:pt x="33060" y="20200"/>
                </a:lnTo>
                <a:lnTo>
                  <a:pt x="33070" y="20190"/>
                </a:lnTo>
                <a:lnTo>
                  <a:pt x="33080" y="20190"/>
                </a:lnTo>
                <a:lnTo>
                  <a:pt x="33100" y="20190"/>
                </a:lnTo>
                <a:lnTo>
                  <a:pt x="33110" y="20190"/>
                </a:lnTo>
                <a:lnTo>
                  <a:pt x="33270" y="20240"/>
                </a:lnTo>
                <a:lnTo>
                  <a:pt x="33290" y="20230"/>
                </a:lnTo>
                <a:lnTo>
                  <a:pt x="33320" y="20230"/>
                </a:lnTo>
                <a:lnTo>
                  <a:pt x="33350" y="20220"/>
                </a:lnTo>
                <a:lnTo>
                  <a:pt x="33420" y="20190"/>
                </a:lnTo>
                <a:lnTo>
                  <a:pt x="33460" y="20200"/>
                </a:lnTo>
                <a:lnTo>
                  <a:pt x="33470" y="20200"/>
                </a:lnTo>
                <a:lnTo>
                  <a:pt x="33480" y="20210"/>
                </a:lnTo>
                <a:lnTo>
                  <a:pt x="33490" y="20220"/>
                </a:lnTo>
                <a:lnTo>
                  <a:pt x="33550" y="20310"/>
                </a:lnTo>
                <a:lnTo>
                  <a:pt x="33600" y="20370"/>
                </a:lnTo>
                <a:lnTo>
                  <a:pt x="33600" y="20380"/>
                </a:lnTo>
                <a:lnTo>
                  <a:pt x="33610" y="20390"/>
                </a:lnTo>
                <a:lnTo>
                  <a:pt x="33610" y="20420"/>
                </a:lnTo>
                <a:lnTo>
                  <a:pt x="33570" y="20430"/>
                </a:lnTo>
                <a:lnTo>
                  <a:pt x="33560" y="20440"/>
                </a:lnTo>
                <a:lnTo>
                  <a:pt x="33550" y="20460"/>
                </a:lnTo>
                <a:lnTo>
                  <a:pt x="33550" y="20540"/>
                </a:lnTo>
                <a:lnTo>
                  <a:pt x="33550" y="20590"/>
                </a:lnTo>
                <a:lnTo>
                  <a:pt x="33560" y="20670"/>
                </a:lnTo>
                <a:lnTo>
                  <a:pt x="33560" y="20680"/>
                </a:lnTo>
                <a:lnTo>
                  <a:pt x="33560" y="20690"/>
                </a:lnTo>
                <a:lnTo>
                  <a:pt x="33560" y="20700"/>
                </a:lnTo>
                <a:lnTo>
                  <a:pt x="33570" y="20700"/>
                </a:lnTo>
                <a:lnTo>
                  <a:pt x="33580" y="20710"/>
                </a:lnTo>
                <a:lnTo>
                  <a:pt x="33590" y="20700"/>
                </a:lnTo>
                <a:lnTo>
                  <a:pt x="33610" y="20700"/>
                </a:lnTo>
                <a:lnTo>
                  <a:pt x="33710" y="20640"/>
                </a:lnTo>
                <a:lnTo>
                  <a:pt x="33760" y="20620"/>
                </a:lnTo>
                <a:lnTo>
                  <a:pt x="33800" y="20600"/>
                </a:lnTo>
                <a:lnTo>
                  <a:pt x="33840" y="20590"/>
                </a:lnTo>
                <a:lnTo>
                  <a:pt x="33860" y="20590"/>
                </a:lnTo>
                <a:lnTo>
                  <a:pt x="33910" y="20580"/>
                </a:lnTo>
                <a:lnTo>
                  <a:pt x="33960" y="20560"/>
                </a:lnTo>
                <a:lnTo>
                  <a:pt x="34000" y="20550"/>
                </a:lnTo>
                <a:lnTo>
                  <a:pt x="34070" y="20530"/>
                </a:lnTo>
                <a:lnTo>
                  <a:pt x="34150" y="20520"/>
                </a:lnTo>
                <a:lnTo>
                  <a:pt x="34200" y="20500"/>
                </a:lnTo>
                <a:lnTo>
                  <a:pt x="34230" y="20480"/>
                </a:lnTo>
                <a:lnTo>
                  <a:pt x="34250" y="20470"/>
                </a:lnTo>
                <a:lnTo>
                  <a:pt x="34250" y="20460"/>
                </a:lnTo>
                <a:lnTo>
                  <a:pt x="34310" y="20330"/>
                </a:lnTo>
                <a:lnTo>
                  <a:pt x="34340" y="20280"/>
                </a:lnTo>
                <a:lnTo>
                  <a:pt x="34410" y="20200"/>
                </a:lnTo>
                <a:lnTo>
                  <a:pt x="34420" y="20160"/>
                </a:lnTo>
                <a:lnTo>
                  <a:pt x="34430" y="20140"/>
                </a:lnTo>
                <a:lnTo>
                  <a:pt x="34450" y="20110"/>
                </a:lnTo>
                <a:lnTo>
                  <a:pt x="34470" y="20060"/>
                </a:lnTo>
                <a:lnTo>
                  <a:pt x="34480" y="20040"/>
                </a:lnTo>
                <a:lnTo>
                  <a:pt x="34480" y="20030"/>
                </a:lnTo>
                <a:lnTo>
                  <a:pt x="34520" y="19930"/>
                </a:lnTo>
                <a:lnTo>
                  <a:pt x="34560" y="19800"/>
                </a:lnTo>
                <a:lnTo>
                  <a:pt x="34570" y="19760"/>
                </a:lnTo>
                <a:lnTo>
                  <a:pt x="34610" y="19660"/>
                </a:lnTo>
                <a:lnTo>
                  <a:pt x="34620" y="19640"/>
                </a:lnTo>
                <a:lnTo>
                  <a:pt x="34630" y="19620"/>
                </a:lnTo>
                <a:lnTo>
                  <a:pt x="34640" y="19600"/>
                </a:lnTo>
                <a:lnTo>
                  <a:pt x="34680" y="19530"/>
                </a:lnTo>
                <a:lnTo>
                  <a:pt x="34690" y="19520"/>
                </a:lnTo>
                <a:lnTo>
                  <a:pt x="34700" y="19510"/>
                </a:lnTo>
                <a:lnTo>
                  <a:pt x="34700" y="19500"/>
                </a:lnTo>
                <a:lnTo>
                  <a:pt x="34730" y="19490"/>
                </a:lnTo>
                <a:lnTo>
                  <a:pt x="34780" y="19470"/>
                </a:lnTo>
                <a:lnTo>
                  <a:pt x="34810" y="19470"/>
                </a:lnTo>
                <a:lnTo>
                  <a:pt x="34820" y="19470"/>
                </a:lnTo>
                <a:lnTo>
                  <a:pt x="34930" y="19490"/>
                </a:lnTo>
                <a:lnTo>
                  <a:pt x="34960" y="19500"/>
                </a:lnTo>
                <a:lnTo>
                  <a:pt x="34970" y="19510"/>
                </a:lnTo>
                <a:lnTo>
                  <a:pt x="35000" y="19530"/>
                </a:lnTo>
                <a:lnTo>
                  <a:pt x="35030" y="19540"/>
                </a:lnTo>
                <a:lnTo>
                  <a:pt x="35040" y="19560"/>
                </a:lnTo>
                <a:lnTo>
                  <a:pt x="35060" y="19580"/>
                </a:lnTo>
                <a:lnTo>
                  <a:pt x="35050" y="19590"/>
                </a:lnTo>
                <a:lnTo>
                  <a:pt x="35050" y="19690"/>
                </a:lnTo>
                <a:lnTo>
                  <a:pt x="35050" y="19710"/>
                </a:lnTo>
                <a:lnTo>
                  <a:pt x="35050" y="19720"/>
                </a:lnTo>
                <a:lnTo>
                  <a:pt x="35060" y="19730"/>
                </a:lnTo>
                <a:lnTo>
                  <a:pt x="35060" y="19740"/>
                </a:lnTo>
                <a:lnTo>
                  <a:pt x="35150" y="19850"/>
                </a:lnTo>
                <a:lnTo>
                  <a:pt x="35150" y="19860"/>
                </a:lnTo>
                <a:lnTo>
                  <a:pt x="35160" y="19870"/>
                </a:lnTo>
                <a:lnTo>
                  <a:pt x="35320" y="20060"/>
                </a:lnTo>
                <a:lnTo>
                  <a:pt x="35330" y="20080"/>
                </a:lnTo>
                <a:lnTo>
                  <a:pt x="35360" y="20090"/>
                </a:lnTo>
                <a:lnTo>
                  <a:pt x="35390" y="20110"/>
                </a:lnTo>
                <a:lnTo>
                  <a:pt x="35400" y="20120"/>
                </a:lnTo>
                <a:lnTo>
                  <a:pt x="35730" y="20160"/>
                </a:lnTo>
                <a:lnTo>
                  <a:pt x="35760" y="20160"/>
                </a:lnTo>
                <a:lnTo>
                  <a:pt x="35840" y="20170"/>
                </a:lnTo>
                <a:lnTo>
                  <a:pt x="35930" y="20180"/>
                </a:lnTo>
                <a:lnTo>
                  <a:pt x="36050" y="20180"/>
                </a:lnTo>
                <a:lnTo>
                  <a:pt x="36070" y="20170"/>
                </a:lnTo>
                <a:lnTo>
                  <a:pt x="36110" y="20160"/>
                </a:lnTo>
                <a:lnTo>
                  <a:pt x="36160" y="20170"/>
                </a:lnTo>
                <a:lnTo>
                  <a:pt x="36300" y="20190"/>
                </a:lnTo>
                <a:lnTo>
                  <a:pt x="36350" y="20190"/>
                </a:lnTo>
                <a:lnTo>
                  <a:pt x="36370" y="20190"/>
                </a:lnTo>
                <a:lnTo>
                  <a:pt x="36410" y="20190"/>
                </a:lnTo>
                <a:lnTo>
                  <a:pt x="36430" y="20190"/>
                </a:lnTo>
                <a:lnTo>
                  <a:pt x="36470" y="20190"/>
                </a:lnTo>
                <a:lnTo>
                  <a:pt x="36690" y="20110"/>
                </a:lnTo>
                <a:lnTo>
                  <a:pt x="36800" y="20110"/>
                </a:lnTo>
                <a:lnTo>
                  <a:pt x="36870" y="20100"/>
                </a:lnTo>
                <a:lnTo>
                  <a:pt x="36910" y="20080"/>
                </a:lnTo>
                <a:lnTo>
                  <a:pt x="36940" y="20070"/>
                </a:lnTo>
                <a:lnTo>
                  <a:pt x="37110" y="20010"/>
                </a:lnTo>
                <a:lnTo>
                  <a:pt x="37210" y="19970"/>
                </a:lnTo>
                <a:lnTo>
                  <a:pt x="37220" y="19960"/>
                </a:lnTo>
                <a:lnTo>
                  <a:pt x="37260" y="19940"/>
                </a:lnTo>
                <a:lnTo>
                  <a:pt x="37290" y="19940"/>
                </a:lnTo>
                <a:lnTo>
                  <a:pt x="37430" y="19880"/>
                </a:lnTo>
                <a:lnTo>
                  <a:pt x="37560" y="19830"/>
                </a:lnTo>
                <a:lnTo>
                  <a:pt x="37620" y="19810"/>
                </a:lnTo>
                <a:lnTo>
                  <a:pt x="37650" y="19800"/>
                </a:lnTo>
                <a:lnTo>
                  <a:pt x="37680" y="19780"/>
                </a:lnTo>
                <a:lnTo>
                  <a:pt x="37700" y="19770"/>
                </a:lnTo>
                <a:lnTo>
                  <a:pt x="37810" y="19720"/>
                </a:lnTo>
                <a:lnTo>
                  <a:pt x="37860" y="19680"/>
                </a:lnTo>
                <a:lnTo>
                  <a:pt x="37880" y="19620"/>
                </a:lnTo>
                <a:lnTo>
                  <a:pt x="37890" y="19620"/>
                </a:lnTo>
                <a:lnTo>
                  <a:pt x="37890" y="19580"/>
                </a:lnTo>
                <a:lnTo>
                  <a:pt x="37900" y="19550"/>
                </a:lnTo>
                <a:lnTo>
                  <a:pt x="37900" y="19520"/>
                </a:lnTo>
                <a:lnTo>
                  <a:pt x="37920" y="19400"/>
                </a:lnTo>
                <a:lnTo>
                  <a:pt x="37930" y="19360"/>
                </a:lnTo>
                <a:lnTo>
                  <a:pt x="37940" y="19250"/>
                </a:lnTo>
                <a:lnTo>
                  <a:pt x="37950" y="19200"/>
                </a:lnTo>
                <a:lnTo>
                  <a:pt x="37960" y="19150"/>
                </a:lnTo>
                <a:lnTo>
                  <a:pt x="37970" y="19110"/>
                </a:lnTo>
                <a:lnTo>
                  <a:pt x="37970" y="19080"/>
                </a:lnTo>
                <a:lnTo>
                  <a:pt x="38060" y="18640"/>
                </a:lnTo>
                <a:lnTo>
                  <a:pt x="38070" y="18630"/>
                </a:lnTo>
                <a:lnTo>
                  <a:pt x="38070" y="18610"/>
                </a:lnTo>
                <a:lnTo>
                  <a:pt x="38080" y="18560"/>
                </a:lnTo>
                <a:lnTo>
                  <a:pt x="38080" y="18540"/>
                </a:lnTo>
                <a:lnTo>
                  <a:pt x="38120" y="18340"/>
                </a:lnTo>
                <a:lnTo>
                  <a:pt x="38140" y="18210"/>
                </a:lnTo>
                <a:lnTo>
                  <a:pt x="38140" y="18200"/>
                </a:lnTo>
                <a:lnTo>
                  <a:pt x="38150" y="18170"/>
                </a:lnTo>
                <a:lnTo>
                  <a:pt x="38160" y="18150"/>
                </a:lnTo>
                <a:lnTo>
                  <a:pt x="38160" y="18140"/>
                </a:lnTo>
                <a:lnTo>
                  <a:pt x="38160" y="18120"/>
                </a:lnTo>
                <a:lnTo>
                  <a:pt x="38170" y="18120"/>
                </a:lnTo>
                <a:lnTo>
                  <a:pt x="38250" y="18090"/>
                </a:lnTo>
                <a:lnTo>
                  <a:pt x="38320" y="18070"/>
                </a:lnTo>
                <a:lnTo>
                  <a:pt x="38360" y="18060"/>
                </a:lnTo>
                <a:lnTo>
                  <a:pt x="38430" y="18100"/>
                </a:lnTo>
                <a:lnTo>
                  <a:pt x="38610" y="18040"/>
                </a:lnTo>
                <a:lnTo>
                  <a:pt x="38760" y="17870"/>
                </a:lnTo>
                <a:lnTo>
                  <a:pt x="38830" y="17930"/>
                </a:lnTo>
                <a:lnTo>
                  <a:pt x="38910" y="18100"/>
                </a:lnTo>
                <a:lnTo>
                  <a:pt x="39060" y="18920"/>
                </a:lnTo>
                <a:lnTo>
                  <a:pt x="39230" y="18990"/>
                </a:lnTo>
                <a:lnTo>
                  <a:pt x="39350" y="18810"/>
                </a:lnTo>
                <a:lnTo>
                  <a:pt x="39410" y="18770"/>
                </a:lnTo>
                <a:lnTo>
                  <a:pt x="39740" y="18950"/>
                </a:lnTo>
                <a:lnTo>
                  <a:pt x="39740" y="19090"/>
                </a:lnTo>
                <a:lnTo>
                  <a:pt x="39660" y="19100"/>
                </a:lnTo>
                <a:lnTo>
                  <a:pt x="39600" y="19340"/>
                </a:lnTo>
                <a:lnTo>
                  <a:pt x="40000" y="19720"/>
                </a:lnTo>
                <a:lnTo>
                  <a:pt x="39740" y="19900"/>
                </a:lnTo>
                <a:lnTo>
                  <a:pt x="39790" y="20080"/>
                </a:lnTo>
                <a:lnTo>
                  <a:pt x="39790" y="20300"/>
                </a:lnTo>
                <a:lnTo>
                  <a:pt x="40100" y="20200"/>
                </a:lnTo>
                <a:lnTo>
                  <a:pt x="40310" y="21200"/>
                </a:lnTo>
                <a:lnTo>
                  <a:pt x="40610" y="21660"/>
                </a:lnTo>
                <a:lnTo>
                  <a:pt x="40640" y="21840"/>
                </a:lnTo>
                <a:lnTo>
                  <a:pt x="41130" y="22540"/>
                </a:lnTo>
                <a:lnTo>
                  <a:pt x="41170" y="22710"/>
                </a:lnTo>
                <a:lnTo>
                  <a:pt x="41070" y="23080"/>
                </a:lnTo>
                <a:lnTo>
                  <a:pt x="40730" y="22800"/>
                </a:lnTo>
                <a:lnTo>
                  <a:pt x="40370" y="23130"/>
                </a:lnTo>
                <a:lnTo>
                  <a:pt x="40350" y="23490"/>
                </a:lnTo>
                <a:lnTo>
                  <a:pt x="40010" y="23710"/>
                </a:lnTo>
                <a:lnTo>
                  <a:pt x="40080" y="24090"/>
                </a:lnTo>
                <a:lnTo>
                  <a:pt x="40150" y="24200"/>
                </a:lnTo>
                <a:lnTo>
                  <a:pt x="39890" y="24110"/>
                </a:lnTo>
                <a:lnTo>
                  <a:pt x="39720" y="24360"/>
                </a:lnTo>
                <a:lnTo>
                  <a:pt x="39830" y="24490"/>
                </a:lnTo>
                <a:lnTo>
                  <a:pt x="40240" y="25160"/>
                </a:lnTo>
                <a:lnTo>
                  <a:pt x="40170" y="25230"/>
                </a:lnTo>
                <a:lnTo>
                  <a:pt x="40120" y="25190"/>
                </a:lnTo>
                <a:lnTo>
                  <a:pt x="39790" y="25240"/>
                </a:lnTo>
                <a:lnTo>
                  <a:pt x="39730" y="25410"/>
                </a:lnTo>
                <a:lnTo>
                  <a:pt x="40030" y="25370"/>
                </a:lnTo>
                <a:lnTo>
                  <a:pt x="40190" y="25910"/>
                </a:lnTo>
                <a:lnTo>
                  <a:pt x="40800" y="26510"/>
                </a:lnTo>
                <a:lnTo>
                  <a:pt x="41260" y="26240"/>
                </a:lnTo>
                <a:lnTo>
                  <a:pt x="41500" y="26430"/>
                </a:lnTo>
                <a:lnTo>
                  <a:pt x="41510" y="26560"/>
                </a:lnTo>
                <a:lnTo>
                  <a:pt x="41370" y="26760"/>
                </a:lnTo>
                <a:lnTo>
                  <a:pt x="41460" y="27040"/>
                </a:lnTo>
                <a:lnTo>
                  <a:pt x="42160" y="27270"/>
                </a:lnTo>
                <a:lnTo>
                  <a:pt x="42270" y="27410"/>
                </a:lnTo>
                <a:lnTo>
                  <a:pt x="42630" y="27540"/>
                </a:lnTo>
                <a:lnTo>
                  <a:pt x="42990" y="27800"/>
                </a:lnTo>
                <a:lnTo>
                  <a:pt x="43450" y="28690"/>
                </a:lnTo>
                <a:lnTo>
                  <a:pt x="43840" y="29390"/>
                </a:lnTo>
                <a:lnTo>
                  <a:pt x="44030" y="29480"/>
                </a:lnTo>
                <a:lnTo>
                  <a:pt x="43570" y="30030"/>
                </a:lnTo>
                <a:lnTo>
                  <a:pt x="41040" y="31910"/>
                </a:lnTo>
                <a:lnTo>
                  <a:pt x="40880" y="31960"/>
                </a:lnTo>
                <a:lnTo>
                  <a:pt x="40780" y="31820"/>
                </a:lnTo>
                <a:lnTo>
                  <a:pt x="40160" y="31730"/>
                </a:lnTo>
                <a:lnTo>
                  <a:pt x="40240" y="31520"/>
                </a:lnTo>
                <a:lnTo>
                  <a:pt x="39550" y="30790"/>
                </a:lnTo>
                <a:lnTo>
                  <a:pt x="39190" y="30120"/>
                </a:lnTo>
                <a:lnTo>
                  <a:pt x="39110" y="30040"/>
                </a:lnTo>
                <a:lnTo>
                  <a:pt x="38960" y="29800"/>
                </a:lnTo>
                <a:lnTo>
                  <a:pt x="37600" y="29860"/>
                </a:lnTo>
                <a:lnTo>
                  <a:pt x="36660" y="32240"/>
                </a:lnTo>
                <a:lnTo>
                  <a:pt x="35690" y="32160"/>
                </a:lnTo>
                <a:lnTo>
                  <a:pt x="35630" y="32860"/>
                </a:lnTo>
                <a:lnTo>
                  <a:pt x="34900" y="32930"/>
                </a:lnTo>
                <a:lnTo>
                  <a:pt x="33990" y="33780"/>
                </a:lnTo>
                <a:lnTo>
                  <a:pt x="33800" y="34070"/>
                </a:lnTo>
                <a:lnTo>
                  <a:pt x="33540" y="34350"/>
                </a:lnTo>
                <a:lnTo>
                  <a:pt x="33050" y="35090"/>
                </a:lnTo>
                <a:lnTo>
                  <a:pt x="32460" y="35820"/>
                </a:lnTo>
                <a:lnTo>
                  <a:pt x="32440" y="35840"/>
                </a:lnTo>
                <a:lnTo>
                  <a:pt x="32430" y="35860"/>
                </a:lnTo>
                <a:lnTo>
                  <a:pt x="32450" y="36140"/>
                </a:lnTo>
                <a:lnTo>
                  <a:pt x="32470" y="37850"/>
                </a:lnTo>
                <a:lnTo>
                  <a:pt x="31500" y="37130"/>
                </a:lnTo>
                <a:lnTo>
                  <a:pt x="31410" y="37160"/>
                </a:lnTo>
                <a:lnTo>
                  <a:pt x="29490" y="37780"/>
                </a:lnTo>
                <a:lnTo>
                  <a:pt x="29100" y="37910"/>
                </a:lnTo>
                <a:lnTo>
                  <a:pt x="27900" y="38290"/>
                </a:lnTo>
                <a:lnTo>
                  <a:pt x="27270" y="38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