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Akmola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Kazakhstan • State Map | Fully Editable Vector Shape</a:t>
            </a:r>
          </a:p>
        </p:txBody>
      </p:sp>
      <p:sp>
        <p:nvSpPr>
          <p:cNvPr id="101" name="Akmola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52750" y="51030"/>
                </a:moveTo>
                <a:lnTo>
                  <a:pt x="52760" y="51030"/>
                </a:lnTo>
                <a:lnTo>
                  <a:pt x="52770" y="51030"/>
                </a:lnTo>
                <a:lnTo>
                  <a:pt x="52760" y="51040"/>
                </a:lnTo>
                <a:lnTo>
                  <a:pt x="52760" y="51050"/>
                </a:lnTo>
                <a:lnTo>
                  <a:pt x="52750" y="51050"/>
                </a:lnTo>
                <a:lnTo>
                  <a:pt x="52740" y="51030"/>
                </a:lnTo>
                <a:lnTo>
                  <a:pt x="52740" y="51020"/>
                </a:lnTo>
                <a:lnTo>
                  <a:pt x="52740" y="51030"/>
                </a:lnTo>
                <a:lnTo>
                  <a:pt x="52750" y="51030"/>
                </a:lnTo>
                <a:close/>
                <a:moveTo>
                  <a:pt x="65700" y="13380"/>
                </a:moveTo>
                <a:lnTo>
                  <a:pt x="65710" y="13450"/>
                </a:lnTo>
                <a:lnTo>
                  <a:pt x="65840" y="13470"/>
                </a:lnTo>
                <a:lnTo>
                  <a:pt x="65850" y="14300"/>
                </a:lnTo>
                <a:lnTo>
                  <a:pt x="65850" y="15700"/>
                </a:lnTo>
                <a:lnTo>
                  <a:pt x="65880" y="15810"/>
                </a:lnTo>
                <a:lnTo>
                  <a:pt x="65740" y="15830"/>
                </a:lnTo>
                <a:lnTo>
                  <a:pt x="65430" y="16070"/>
                </a:lnTo>
                <a:lnTo>
                  <a:pt x="65350" y="16160"/>
                </a:lnTo>
                <a:lnTo>
                  <a:pt x="65330" y="16830"/>
                </a:lnTo>
                <a:lnTo>
                  <a:pt x="65750" y="16630"/>
                </a:lnTo>
                <a:lnTo>
                  <a:pt x="65850" y="16890"/>
                </a:lnTo>
                <a:lnTo>
                  <a:pt x="66120" y="16910"/>
                </a:lnTo>
                <a:lnTo>
                  <a:pt x="66350" y="17040"/>
                </a:lnTo>
                <a:lnTo>
                  <a:pt x="66300" y="17120"/>
                </a:lnTo>
                <a:lnTo>
                  <a:pt x="66170" y="17120"/>
                </a:lnTo>
                <a:lnTo>
                  <a:pt x="66080" y="17230"/>
                </a:lnTo>
                <a:lnTo>
                  <a:pt x="65850" y="17170"/>
                </a:lnTo>
                <a:lnTo>
                  <a:pt x="65330" y="17490"/>
                </a:lnTo>
                <a:lnTo>
                  <a:pt x="65300" y="17740"/>
                </a:lnTo>
                <a:lnTo>
                  <a:pt x="65050" y="18010"/>
                </a:lnTo>
                <a:lnTo>
                  <a:pt x="64660" y="17900"/>
                </a:lnTo>
                <a:lnTo>
                  <a:pt x="64510" y="18120"/>
                </a:lnTo>
                <a:lnTo>
                  <a:pt x="64450" y="17930"/>
                </a:lnTo>
                <a:lnTo>
                  <a:pt x="64380" y="17940"/>
                </a:lnTo>
                <a:lnTo>
                  <a:pt x="64410" y="18020"/>
                </a:lnTo>
                <a:lnTo>
                  <a:pt x="64230" y="18060"/>
                </a:lnTo>
                <a:lnTo>
                  <a:pt x="64170" y="17950"/>
                </a:lnTo>
                <a:lnTo>
                  <a:pt x="64060" y="18000"/>
                </a:lnTo>
                <a:lnTo>
                  <a:pt x="64020" y="18180"/>
                </a:lnTo>
                <a:lnTo>
                  <a:pt x="64120" y="18220"/>
                </a:lnTo>
                <a:lnTo>
                  <a:pt x="64250" y="18530"/>
                </a:lnTo>
                <a:lnTo>
                  <a:pt x="64220" y="18610"/>
                </a:lnTo>
                <a:lnTo>
                  <a:pt x="64310" y="18660"/>
                </a:lnTo>
                <a:lnTo>
                  <a:pt x="64430" y="18410"/>
                </a:lnTo>
                <a:lnTo>
                  <a:pt x="64550" y="18420"/>
                </a:lnTo>
                <a:lnTo>
                  <a:pt x="64850" y="18560"/>
                </a:lnTo>
                <a:lnTo>
                  <a:pt x="64500" y="18860"/>
                </a:lnTo>
                <a:lnTo>
                  <a:pt x="64280" y="18940"/>
                </a:lnTo>
                <a:lnTo>
                  <a:pt x="63900" y="19050"/>
                </a:lnTo>
                <a:lnTo>
                  <a:pt x="63980" y="19230"/>
                </a:lnTo>
                <a:lnTo>
                  <a:pt x="63850" y="19300"/>
                </a:lnTo>
                <a:lnTo>
                  <a:pt x="63640" y="19310"/>
                </a:lnTo>
                <a:lnTo>
                  <a:pt x="63550" y="19450"/>
                </a:lnTo>
                <a:lnTo>
                  <a:pt x="63200" y="19310"/>
                </a:lnTo>
                <a:lnTo>
                  <a:pt x="63050" y="19550"/>
                </a:lnTo>
                <a:lnTo>
                  <a:pt x="62970" y="19560"/>
                </a:lnTo>
                <a:lnTo>
                  <a:pt x="62950" y="19610"/>
                </a:lnTo>
                <a:lnTo>
                  <a:pt x="63000" y="19680"/>
                </a:lnTo>
                <a:lnTo>
                  <a:pt x="62860" y="19860"/>
                </a:lnTo>
                <a:lnTo>
                  <a:pt x="62530" y="19870"/>
                </a:lnTo>
                <a:lnTo>
                  <a:pt x="62510" y="19990"/>
                </a:lnTo>
                <a:lnTo>
                  <a:pt x="62430" y="19950"/>
                </a:lnTo>
                <a:lnTo>
                  <a:pt x="62320" y="20050"/>
                </a:lnTo>
                <a:lnTo>
                  <a:pt x="62370" y="20140"/>
                </a:lnTo>
                <a:lnTo>
                  <a:pt x="62210" y="20280"/>
                </a:lnTo>
                <a:lnTo>
                  <a:pt x="62460" y="20440"/>
                </a:lnTo>
                <a:lnTo>
                  <a:pt x="62260" y="20540"/>
                </a:lnTo>
                <a:lnTo>
                  <a:pt x="62010" y="20370"/>
                </a:lnTo>
                <a:lnTo>
                  <a:pt x="61920" y="20510"/>
                </a:lnTo>
                <a:lnTo>
                  <a:pt x="61750" y="20570"/>
                </a:lnTo>
                <a:lnTo>
                  <a:pt x="61800" y="20880"/>
                </a:lnTo>
                <a:lnTo>
                  <a:pt x="61650" y="20930"/>
                </a:lnTo>
                <a:lnTo>
                  <a:pt x="61670" y="21040"/>
                </a:lnTo>
                <a:lnTo>
                  <a:pt x="61400" y="20830"/>
                </a:lnTo>
                <a:lnTo>
                  <a:pt x="60920" y="20870"/>
                </a:lnTo>
                <a:lnTo>
                  <a:pt x="60850" y="20990"/>
                </a:lnTo>
                <a:lnTo>
                  <a:pt x="60710" y="20920"/>
                </a:lnTo>
                <a:lnTo>
                  <a:pt x="60920" y="20650"/>
                </a:lnTo>
                <a:lnTo>
                  <a:pt x="60880" y="20490"/>
                </a:lnTo>
                <a:lnTo>
                  <a:pt x="60950" y="20380"/>
                </a:lnTo>
                <a:lnTo>
                  <a:pt x="60930" y="20310"/>
                </a:lnTo>
                <a:lnTo>
                  <a:pt x="60860" y="20280"/>
                </a:lnTo>
                <a:lnTo>
                  <a:pt x="61030" y="20080"/>
                </a:lnTo>
                <a:lnTo>
                  <a:pt x="60780" y="19850"/>
                </a:lnTo>
                <a:lnTo>
                  <a:pt x="60600" y="19850"/>
                </a:lnTo>
                <a:lnTo>
                  <a:pt x="60580" y="19740"/>
                </a:lnTo>
                <a:lnTo>
                  <a:pt x="60430" y="19780"/>
                </a:lnTo>
                <a:lnTo>
                  <a:pt x="60390" y="19680"/>
                </a:lnTo>
                <a:lnTo>
                  <a:pt x="60290" y="19700"/>
                </a:lnTo>
                <a:lnTo>
                  <a:pt x="60290" y="19790"/>
                </a:lnTo>
                <a:lnTo>
                  <a:pt x="59950" y="19930"/>
                </a:lnTo>
                <a:lnTo>
                  <a:pt x="59870" y="20260"/>
                </a:lnTo>
                <a:lnTo>
                  <a:pt x="59710" y="20260"/>
                </a:lnTo>
                <a:lnTo>
                  <a:pt x="59640" y="20400"/>
                </a:lnTo>
                <a:lnTo>
                  <a:pt x="59440" y="20380"/>
                </a:lnTo>
                <a:lnTo>
                  <a:pt x="59260" y="20520"/>
                </a:lnTo>
                <a:lnTo>
                  <a:pt x="59310" y="20620"/>
                </a:lnTo>
                <a:lnTo>
                  <a:pt x="59010" y="20830"/>
                </a:lnTo>
                <a:lnTo>
                  <a:pt x="58840" y="20830"/>
                </a:lnTo>
                <a:lnTo>
                  <a:pt x="58820" y="20890"/>
                </a:lnTo>
                <a:lnTo>
                  <a:pt x="58650" y="20910"/>
                </a:lnTo>
                <a:lnTo>
                  <a:pt x="58630" y="21640"/>
                </a:lnTo>
                <a:lnTo>
                  <a:pt x="58460" y="21360"/>
                </a:lnTo>
                <a:lnTo>
                  <a:pt x="57980" y="21580"/>
                </a:lnTo>
                <a:lnTo>
                  <a:pt x="58120" y="21930"/>
                </a:lnTo>
                <a:lnTo>
                  <a:pt x="58040" y="22060"/>
                </a:lnTo>
                <a:lnTo>
                  <a:pt x="57790" y="22110"/>
                </a:lnTo>
                <a:lnTo>
                  <a:pt x="57470" y="22300"/>
                </a:lnTo>
                <a:lnTo>
                  <a:pt x="57290" y="22380"/>
                </a:lnTo>
                <a:lnTo>
                  <a:pt x="57140" y="22320"/>
                </a:lnTo>
                <a:lnTo>
                  <a:pt x="57160" y="22070"/>
                </a:lnTo>
                <a:lnTo>
                  <a:pt x="57360" y="21780"/>
                </a:lnTo>
                <a:lnTo>
                  <a:pt x="57310" y="21670"/>
                </a:lnTo>
                <a:lnTo>
                  <a:pt x="57200" y="21700"/>
                </a:lnTo>
                <a:lnTo>
                  <a:pt x="57130" y="21510"/>
                </a:lnTo>
                <a:lnTo>
                  <a:pt x="56430" y="21700"/>
                </a:lnTo>
                <a:lnTo>
                  <a:pt x="56320" y="21690"/>
                </a:lnTo>
                <a:lnTo>
                  <a:pt x="56260" y="21730"/>
                </a:lnTo>
                <a:lnTo>
                  <a:pt x="56160" y="21710"/>
                </a:lnTo>
                <a:lnTo>
                  <a:pt x="56020" y="21740"/>
                </a:lnTo>
                <a:lnTo>
                  <a:pt x="56060" y="21450"/>
                </a:lnTo>
                <a:lnTo>
                  <a:pt x="55950" y="21430"/>
                </a:lnTo>
                <a:lnTo>
                  <a:pt x="55880" y="21350"/>
                </a:lnTo>
                <a:lnTo>
                  <a:pt x="55790" y="21170"/>
                </a:lnTo>
                <a:lnTo>
                  <a:pt x="55720" y="21170"/>
                </a:lnTo>
                <a:lnTo>
                  <a:pt x="55660" y="21290"/>
                </a:lnTo>
                <a:lnTo>
                  <a:pt x="55620" y="21090"/>
                </a:lnTo>
                <a:lnTo>
                  <a:pt x="55300" y="21260"/>
                </a:lnTo>
                <a:lnTo>
                  <a:pt x="55390" y="21500"/>
                </a:lnTo>
                <a:lnTo>
                  <a:pt x="55210" y="21620"/>
                </a:lnTo>
                <a:lnTo>
                  <a:pt x="55100" y="21620"/>
                </a:lnTo>
                <a:lnTo>
                  <a:pt x="55040" y="21530"/>
                </a:lnTo>
                <a:lnTo>
                  <a:pt x="55020" y="21640"/>
                </a:lnTo>
                <a:lnTo>
                  <a:pt x="55090" y="21720"/>
                </a:lnTo>
                <a:lnTo>
                  <a:pt x="55050" y="21870"/>
                </a:lnTo>
                <a:lnTo>
                  <a:pt x="54990" y="21890"/>
                </a:lnTo>
                <a:lnTo>
                  <a:pt x="54900" y="21800"/>
                </a:lnTo>
                <a:lnTo>
                  <a:pt x="54610" y="21950"/>
                </a:lnTo>
                <a:lnTo>
                  <a:pt x="54330" y="21770"/>
                </a:lnTo>
                <a:lnTo>
                  <a:pt x="54190" y="21770"/>
                </a:lnTo>
                <a:lnTo>
                  <a:pt x="54150" y="21670"/>
                </a:lnTo>
                <a:lnTo>
                  <a:pt x="53960" y="21730"/>
                </a:lnTo>
                <a:lnTo>
                  <a:pt x="53890" y="21600"/>
                </a:lnTo>
                <a:lnTo>
                  <a:pt x="54060" y="21410"/>
                </a:lnTo>
                <a:lnTo>
                  <a:pt x="54150" y="20980"/>
                </a:lnTo>
                <a:lnTo>
                  <a:pt x="54250" y="20830"/>
                </a:lnTo>
                <a:lnTo>
                  <a:pt x="54200" y="20530"/>
                </a:lnTo>
                <a:lnTo>
                  <a:pt x="54310" y="20470"/>
                </a:lnTo>
                <a:lnTo>
                  <a:pt x="54340" y="19680"/>
                </a:lnTo>
                <a:lnTo>
                  <a:pt x="53650" y="19700"/>
                </a:lnTo>
                <a:lnTo>
                  <a:pt x="53570" y="19830"/>
                </a:lnTo>
                <a:lnTo>
                  <a:pt x="53310" y="19940"/>
                </a:lnTo>
                <a:lnTo>
                  <a:pt x="52810" y="20290"/>
                </a:lnTo>
                <a:lnTo>
                  <a:pt x="52610" y="20120"/>
                </a:lnTo>
                <a:lnTo>
                  <a:pt x="52290" y="20200"/>
                </a:lnTo>
                <a:lnTo>
                  <a:pt x="52160" y="20170"/>
                </a:lnTo>
                <a:lnTo>
                  <a:pt x="52310" y="20380"/>
                </a:lnTo>
                <a:lnTo>
                  <a:pt x="52330" y="20580"/>
                </a:lnTo>
                <a:lnTo>
                  <a:pt x="52060" y="20770"/>
                </a:lnTo>
                <a:lnTo>
                  <a:pt x="51110" y="20910"/>
                </a:lnTo>
                <a:lnTo>
                  <a:pt x="50580" y="21230"/>
                </a:lnTo>
                <a:lnTo>
                  <a:pt x="50260" y="20750"/>
                </a:lnTo>
                <a:lnTo>
                  <a:pt x="50510" y="20610"/>
                </a:lnTo>
                <a:lnTo>
                  <a:pt x="50370" y="20240"/>
                </a:lnTo>
                <a:lnTo>
                  <a:pt x="50190" y="20180"/>
                </a:lnTo>
                <a:lnTo>
                  <a:pt x="49640" y="20330"/>
                </a:lnTo>
                <a:lnTo>
                  <a:pt x="49070" y="20140"/>
                </a:lnTo>
                <a:lnTo>
                  <a:pt x="48890" y="20010"/>
                </a:lnTo>
                <a:lnTo>
                  <a:pt x="48630" y="20070"/>
                </a:lnTo>
                <a:lnTo>
                  <a:pt x="48520" y="19610"/>
                </a:lnTo>
                <a:lnTo>
                  <a:pt x="48350" y="19700"/>
                </a:lnTo>
                <a:lnTo>
                  <a:pt x="48280" y="19640"/>
                </a:lnTo>
                <a:lnTo>
                  <a:pt x="48170" y="19690"/>
                </a:lnTo>
                <a:lnTo>
                  <a:pt x="48170" y="19560"/>
                </a:lnTo>
                <a:lnTo>
                  <a:pt x="48090" y="19630"/>
                </a:lnTo>
                <a:lnTo>
                  <a:pt x="48100" y="19480"/>
                </a:lnTo>
                <a:lnTo>
                  <a:pt x="48080" y="19340"/>
                </a:lnTo>
                <a:lnTo>
                  <a:pt x="47680" y="19110"/>
                </a:lnTo>
                <a:lnTo>
                  <a:pt x="47550" y="19560"/>
                </a:lnTo>
                <a:lnTo>
                  <a:pt x="47120" y="19620"/>
                </a:lnTo>
                <a:lnTo>
                  <a:pt x="47030" y="19440"/>
                </a:lnTo>
                <a:lnTo>
                  <a:pt x="47180" y="18750"/>
                </a:lnTo>
                <a:lnTo>
                  <a:pt x="46720" y="18300"/>
                </a:lnTo>
                <a:lnTo>
                  <a:pt x="46840" y="18180"/>
                </a:lnTo>
                <a:lnTo>
                  <a:pt x="46650" y="17940"/>
                </a:lnTo>
                <a:lnTo>
                  <a:pt x="46960" y="17650"/>
                </a:lnTo>
                <a:lnTo>
                  <a:pt x="46850" y="17560"/>
                </a:lnTo>
                <a:lnTo>
                  <a:pt x="47050" y="17020"/>
                </a:lnTo>
                <a:lnTo>
                  <a:pt x="46850" y="16600"/>
                </a:lnTo>
                <a:lnTo>
                  <a:pt x="46570" y="16600"/>
                </a:lnTo>
                <a:lnTo>
                  <a:pt x="46470" y="16210"/>
                </a:lnTo>
                <a:lnTo>
                  <a:pt x="46850" y="16240"/>
                </a:lnTo>
                <a:lnTo>
                  <a:pt x="47400" y="15930"/>
                </a:lnTo>
                <a:lnTo>
                  <a:pt x="47510" y="15520"/>
                </a:lnTo>
                <a:lnTo>
                  <a:pt x="47610" y="14950"/>
                </a:lnTo>
                <a:lnTo>
                  <a:pt x="47870" y="14720"/>
                </a:lnTo>
                <a:lnTo>
                  <a:pt x="47890" y="13850"/>
                </a:lnTo>
                <a:lnTo>
                  <a:pt x="48240" y="13870"/>
                </a:lnTo>
                <a:lnTo>
                  <a:pt x="48420" y="14270"/>
                </a:lnTo>
                <a:lnTo>
                  <a:pt x="48750" y="14110"/>
                </a:lnTo>
                <a:lnTo>
                  <a:pt x="49170" y="14050"/>
                </a:lnTo>
                <a:lnTo>
                  <a:pt x="49190" y="14390"/>
                </a:lnTo>
                <a:lnTo>
                  <a:pt x="49880" y="14400"/>
                </a:lnTo>
                <a:lnTo>
                  <a:pt x="50100" y="14510"/>
                </a:lnTo>
                <a:lnTo>
                  <a:pt x="50340" y="14530"/>
                </a:lnTo>
                <a:lnTo>
                  <a:pt x="50490" y="14450"/>
                </a:lnTo>
                <a:lnTo>
                  <a:pt x="50950" y="14610"/>
                </a:lnTo>
                <a:lnTo>
                  <a:pt x="50940" y="13850"/>
                </a:lnTo>
                <a:lnTo>
                  <a:pt x="51430" y="13830"/>
                </a:lnTo>
                <a:lnTo>
                  <a:pt x="51560" y="13990"/>
                </a:lnTo>
                <a:lnTo>
                  <a:pt x="51860" y="14120"/>
                </a:lnTo>
                <a:lnTo>
                  <a:pt x="52110" y="14330"/>
                </a:lnTo>
                <a:lnTo>
                  <a:pt x="52170" y="14380"/>
                </a:lnTo>
                <a:lnTo>
                  <a:pt x="52290" y="14240"/>
                </a:lnTo>
                <a:lnTo>
                  <a:pt x="52240" y="14150"/>
                </a:lnTo>
                <a:lnTo>
                  <a:pt x="52310" y="14040"/>
                </a:lnTo>
                <a:lnTo>
                  <a:pt x="52390" y="14110"/>
                </a:lnTo>
                <a:lnTo>
                  <a:pt x="52670" y="13810"/>
                </a:lnTo>
                <a:lnTo>
                  <a:pt x="52650" y="13690"/>
                </a:lnTo>
                <a:lnTo>
                  <a:pt x="52510" y="13650"/>
                </a:lnTo>
                <a:lnTo>
                  <a:pt x="52470" y="13390"/>
                </a:lnTo>
                <a:lnTo>
                  <a:pt x="52800" y="13410"/>
                </a:lnTo>
                <a:lnTo>
                  <a:pt x="52880" y="13210"/>
                </a:lnTo>
                <a:lnTo>
                  <a:pt x="52980" y="13150"/>
                </a:lnTo>
                <a:lnTo>
                  <a:pt x="53220" y="13180"/>
                </a:lnTo>
                <a:lnTo>
                  <a:pt x="53280" y="13010"/>
                </a:lnTo>
                <a:lnTo>
                  <a:pt x="53350" y="12990"/>
                </a:lnTo>
                <a:lnTo>
                  <a:pt x="53400" y="12780"/>
                </a:lnTo>
                <a:lnTo>
                  <a:pt x="53550" y="12680"/>
                </a:lnTo>
                <a:lnTo>
                  <a:pt x="53650" y="12680"/>
                </a:lnTo>
                <a:lnTo>
                  <a:pt x="53700" y="12540"/>
                </a:lnTo>
                <a:lnTo>
                  <a:pt x="53770" y="12540"/>
                </a:lnTo>
                <a:lnTo>
                  <a:pt x="53870" y="12440"/>
                </a:lnTo>
                <a:lnTo>
                  <a:pt x="53920" y="12470"/>
                </a:lnTo>
                <a:lnTo>
                  <a:pt x="54120" y="12370"/>
                </a:lnTo>
                <a:lnTo>
                  <a:pt x="53930" y="12150"/>
                </a:lnTo>
                <a:lnTo>
                  <a:pt x="54050" y="12170"/>
                </a:lnTo>
                <a:lnTo>
                  <a:pt x="53960" y="11810"/>
                </a:lnTo>
                <a:lnTo>
                  <a:pt x="54200" y="11610"/>
                </a:lnTo>
                <a:lnTo>
                  <a:pt x="54310" y="11490"/>
                </a:lnTo>
                <a:lnTo>
                  <a:pt x="54180" y="11320"/>
                </a:lnTo>
                <a:lnTo>
                  <a:pt x="54270" y="11290"/>
                </a:lnTo>
                <a:lnTo>
                  <a:pt x="54280" y="11140"/>
                </a:lnTo>
                <a:lnTo>
                  <a:pt x="54250" y="11010"/>
                </a:lnTo>
                <a:lnTo>
                  <a:pt x="54090" y="11000"/>
                </a:lnTo>
                <a:lnTo>
                  <a:pt x="54120" y="10730"/>
                </a:lnTo>
                <a:lnTo>
                  <a:pt x="53880" y="10710"/>
                </a:lnTo>
                <a:lnTo>
                  <a:pt x="53820" y="10560"/>
                </a:lnTo>
                <a:lnTo>
                  <a:pt x="53690" y="10520"/>
                </a:lnTo>
                <a:lnTo>
                  <a:pt x="53690" y="10400"/>
                </a:lnTo>
                <a:lnTo>
                  <a:pt x="53530" y="10170"/>
                </a:lnTo>
                <a:lnTo>
                  <a:pt x="53590" y="10070"/>
                </a:lnTo>
                <a:lnTo>
                  <a:pt x="53700" y="10070"/>
                </a:lnTo>
                <a:lnTo>
                  <a:pt x="53760" y="10030"/>
                </a:lnTo>
                <a:lnTo>
                  <a:pt x="53760" y="9930"/>
                </a:lnTo>
                <a:lnTo>
                  <a:pt x="53880" y="9850"/>
                </a:lnTo>
                <a:lnTo>
                  <a:pt x="53940" y="9930"/>
                </a:lnTo>
                <a:lnTo>
                  <a:pt x="54010" y="9780"/>
                </a:lnTo>
                <a:lnTo>
                  <a:pt x="53900" y="9780"/>
                </a:lnTo>
                <a:lnTo>
                  <a:pt x="53900" y="9610"/>
                </a:lnTo>
                <a:lnTo>
                  <a:pt x="54240" y="9610"/>
                </a:lnTo>
                <a:lnTo>
                  <a:pt x="54280" y="9550"/>
                </a:lnTo>
                <a:lnTo>
                  <a:pt x="54220" y="9480"/>
                </a:lnTo>
                <a:lnTo>
                  <a:pt x="54250" y="9420"/>
                </a:lnTo>
                <a:lnTo>
                  <a:pt x="54180" y="9300"/>
                </a:lnTo>
                <a:lnTo>
                  <a:pt x="54360" y="9320"/>
                </a:lnTo>
                <a:lnTo>
                  <a:pt x="54370" y="9240"/>
                </a:lnTo>
                <a:lnTo>
                  <a:pt x="54590" y="9240"/>
                </a:lnTo>
                <a:lnTo>
                  <a:pt x="54600" y="9360"/>
                </a:lnTo>
                <a:lnTo>
                  <a:pt x="54910" y="9340"/>
                </a:lnTo>
                <a:lnTo>
                  <a:pt x="54920" y="9150"/>
                </a:lnTo>
                <a:lnTo>
                  <a:pt x="55130" y="9170"/>
                </a:lnTo>
                <a:lnTo>
                  <a:pt x="55140" y="9320"/>
                </a:lnTo>
                <a:lnTo>
                  <a:pt x="55280" y="9350"/>
                </a:lnTo>
                <a:lnTo>
                  <a:pt x="55300" y="9460"/>
                </a:lnTo>
                <a:lnTo>
                  <a:pt x="55380" y="9470"/>
                </a:lnTo>
                <a:lnTo>
                  <a:pt x="55430" y="9610"/>
                </a:lnTo>
                <a:lnTo>
                  <a:pt x="55420" y="9770"/>
                </a:lnTo>
                <a:lnTo>
                  <a:pt x="55580" y="9830"/>
                </a:lnTo>
                <a:lnTo>
                  <a:pt x="55650" y="9650"/>
                </a:lnTo>
                <a:lnTo>
                  <a:pt x="55540" y="9630"/>
                </a:lnTo>
                <a:lnTo>
                  <a:pt x="55510" y="9460"/>
                </a:lnTo>
                <a:lnTo>
                  <a:pt x="55610" y="9450"/>
                </a:lnTo>
                <a:lnTo>
                  <a:pt x="55660" y="9270"/>
                </a:lnTo>
                <a:lnTo>
                  <a:pt x="55780" y="9290"/>
                </a:lnTo>
                <a:lnTo>
                  <a:pt x="55830" y="9180"/>
                </a:lnTo>
                <a:lnTo>
                  <a:pt x="55950" y="9180"/>
                </a:lnTo>
                <a:lnTo>
                  <a:pt x="56030" y="9090"/>
                </a:lnTo>
                <a:lnTo>
                  <a:pt x="56530" y="9100"/>
                </a:lnTo>
                <a:lnTo>
                  <a:pt x="56530" y="9290"/>
                </a:lnTo>
                <a:lnTo>
                  <a:pt x="56650" y="9320"/>
                </a:lnTo>
                <a:lnTo>
                  <a:pt x="56660" y="9700"/>
                </a:lnTo>
                <a:lnTo>
                  <a:pt x="56610" y="9820"/>
                </a:lnTo>
                <a:lnTo>
                  <a:pt x="56680" y="9870"/>
                </a:lnTo>
                <a:lnTo>
                  <a:pt x="56730" y="9780"/>
                </a:lnTo>
                <a:lnTo>
                  <a:pt x="56890" y="9840"/>
                </a:lnTo>
                <a:lnTo>
                  <a:pt x="57010" y="9860"/>
                </a:lnTo>
                <a:lnTo>
                  <a:pt x="57170" y="9810"/>
                </a:lnTo>
                <a:lnTo>
                  <a:pt x="57190" y="10010"/>
                </a:lnTo>
                <a:lnTo>
                  <a:pt x="57080" y="10060"/>
                </a:lnTo>
                <a:lnTo>
                  <a:pt x="57120" y="10150"/>
                </a:lnTo>
                <a:lnTo>
                  <a:pt x="57010" y="10170"/>
                </a:lnTo>
                <a:lnTo>
                  <a:pt x="57030" y="10270"/>
                </a:lnTo>
                <a:lnTo>
                  <a:pt x="56940" y="10330"/>
                </a:lnTo>
                <a:lnTo>
                  <a:pt x="57390" y="10330"/>
                </a:lnTo>
                <a:lnTo>
                  <a:pt x="57420" y="10270"/>
                </a:lnTo>
                <a:lnTo>
                  <a:pt x="57510" y="10270"/>
                </a:lnTo>
                <a:lnTo>
                  <a:pt x="57510" y="10340"/>
                </a:lnTo>
                <a:lnTo>
                  <a:pt x="57730" y="10630"/>
                </a:lnTo>
                <a:lnTo>
                  <a:pt x="57760" y="10810"/>
                </a:lnTo>
                <a:lnTo>
                  <a:pt x="57990" y="10780"/>
                </a:lnTo>
                <a:lnTo>
                  <a:pt x="57950" y="10510"/>
                </a:lnTo>
                <a:lnTo>
                  <a:pt x="58150" y="10500"/>
                </a:lnTo>
                <a:lnTo>
                  <a:pt x="58230" y="10180"/>
                </a:lnTo>
                <a:lnTo>
                  <a:pt x="58890" y="10170"/>
                </a:lnTo>
                <a:lnTo>
                  <a:pt x="59170" y="10180"/>
                </a:lnTo>
                <a:lnTo>
                  <a:pt x="59160" y="10270"/>
                </a:lnTo>
                <a:lnTo>
                  <a:pt x="59210" y="10280"/>
                </a:lnTo>
                <a:lnTo>
                  <a:pt x="59160" y="10500"/>
                </a:lnTo>
                <a:lnTo>
                  <a:pt x="59520" y="10570"/>
                </a:lnTo>
                <a:lnTo>
                  <a:pt x="59540" y="10640"/>
                </a:lnTo>
                <a:lnTo>
                  <a:pt x="59750" y="10650"/>
                </a:lnTo>
                <a:lnTo>
                  <a:pt x="59830" y="10570"/>
                </a:lnTo>
                <a:lnTo>
                  <a:pt x="59900" y="10570"/>
                </a:lnTo>
                <a:lnTo>
                  <a:pt x="59960" y="10490"/>
                </a:lnTo>
                <a:lnTo>
                  <a:pt x="60090" y="10460"/>
                </a:lnTo>
                <a:lnTo>
                  <a:pt x="60180" y="10320"/>
                </a:lnTo>
                <a:lnTo>
                  <a:pt x="60410" y="10330"/>
                </a:lnTo>
                <a:lnTo>
                  <a:pt x="60410" y="10470"/>
                </a:lnTo>
                <a:lnTo>
                  <a:pt x="60860" y="10980"/>
                </a:lnTo>
                <a:lnTo>
                  <a:pt x="60780" y="11110"/>
                </a:lnTo>
                <a:lnTo>
                  <a:pt x="60700" y="11370"/>
                </a:lnTo>
                <a:lnTo>
                  <a:pt x="60770" y="11570"/>
                </a:lnTo>
                <a:lnTo>
                  <a:pt x="60620" y="11630"/>
                </a:lnTo>
                <a:lnTo>
                  <a:pt x="60620" y="11770"/>
                </a:lnTo>
                <a:lnTo>
                  <a:pt x="60720" y="11880"/>
                </a:lnTo>
                <a:lnTo>
                  <a:pt x="60760" y="12020"/>
                </a:lnTo>
                <a:lnTo>
                  <a:pt x="61430" y="12130"/>
                </a:lnTo>
                <a:lnTo>
                  <a:pt x="61970" y="12100"/>
                </a:lnTo>
                <a:lnTo>
                  <a:pt x="62090" y="11830"/>
                </a:lnTo>
                <a:lnTo>
                  <a:pt x="62270" y="11820"/>
                </a:lnTo>
                <a:lnTo>
                  <a:pt x="62540" y="11740"/>
                </a:lnTo>
                <a:lnTo>
                  <a:pt x="62630" y="11830"/>
                </a:lnTo>
                <a:lnTo>
                  <a:pt x="62850" y="11750"/>
                </a:lnTo>
                <a:lnTo>
                  <a:pt x="63100" y="11750"/>
                </a:lnTo>
                <a:lnTo>
                  <a:pt x="63170" y="11640"/>
                </a:lnTo>
                <a:lnTo>
                  <a:pt x="63260" y="11640"/>
                </a:lnTo>
                <a:lnTo>
                  <a:pt x="63290" y="11770"/>
                </a:lnTo>
                <a:lnTo>
                  <a:pt x="63290" y="12030"/>
                </a:lnTo>
                <a:lnTo>
                  <a:pt x="63390" y="12130"/>
                </a:lnTo>
                <a:lnTo>
                  <a:pt x="63430" y="12780"/>
                </a:lnTo>
                <a:lnTo>
                  <a:pt x="63730" y="12660"/>
                </a:lnTo>
                <a:lnTo>
                  <a:pt x="64160" y="12870"/>
                </a:lnTo>
                <a:lnTo>
                  <a:pt x="64470" y="12880"/>
                </a:lnTo>
                <a:lnTo>
                  <a:pt x="64490" y="13030"/>
                </a:lnTo>
                <a:lnTo>
                  <a:pt x="64660" y="13000"/>
                </a:lnTo>
                <a:lnTo>
                  <a:pt x="64820" y="13310"/>
                </a:lnTo>
                <a:lnTo>
                  <a:pt x="65700" y="13380"/>
                </a:lnTo>
                <a:close/>
                <a:moveTo>
                  <a:pt x="60620" y="17890"/>
                </a:moveTo>
                <a:lnTo>
                  <a:pt x="60620" y="17900"/>
                </a:lnTo>
                <a:lnTo>
                  <a:pt x="60630" y="17890"/>
                </a:lnTo>
                <a:lnTo>
                  <a:pt x="60620" y="17880"/>
                </a:lnTo>
                <a:lnTo>
                  <a:pt x="60630" y="17880"/>
                </a:lnTo>
                <a:lnTo>
                  <a:pt x="60620" y="17870"/>
                </a:lnTo>
                <a:lnTo>
                  <a:pt x="60640" y="17850"/>
                </a:lnTo>
                <a:lnTo>
                  <a:pt x="60650" y="17840"/>
                </a:lnTo>
                <a:lnTo>
                  <a:pt x="60650" y="17830"/>
                </a:lnTo>
                <a:lnTo>
                  <a:pt x="60670" y="17810"/>
                </a:lnTo>
                <a:lnTo>
                  <a:pt x="60680" y="17800"/>
                </a:lnTo>
                <a:lnTo>
                  <a:pt x="60680" y="17790"/>
                </a:lnTo>
                <a:lnTo>
                  <a:pt x="60690" y="17780"/>
                </a:lnTo>
                <a:lnTo>
                  <a:pt x="60700" y="17760"/>
                </a:lnTo>
                <a:lnTo>
                  <a:pt x="60690" y="17750"/>
                </a:lnTo>
                <a:lnTo>
                  <a:pt x="60680" y="17760"/>
                </a:lnTo>
                <a:lnTo>
                  <a:pt x="60670" y="17760"/>
                </a:lnTo>
                <a:lnTo>
                  <a:pt x="60670" y="17750"/>
                </a:lnTo>
                <a:lnTo>
                  <a:pt x="60650" y="17750"/>
                </a:lnTo>
                <a:lnTo>
                  <a:pt x="60610" y="17790"/>
                </a:lnTo>
                <a:lnTo>
                  <a:pt x="60550" y="17820"/>
                </a:lnTo>
                <a:lnTo>
                  <a:pt x="60560" y="17830"/>
                </a:lnTo>
                <a:lnTo>
                  <a:pt x="60580" y="17850"/>
                </a:lnTo>
                <a:lnTo>
                  <a:pt x="60590" y="17870"/>
                </a:lnTo>
                <a:lnTo>
                  <a:pt x="60610" y="17880"/>
                </a:lnTo>
                <a:lnTo>
                  <a:pt x="60610" y="17890"/>
                </a:lnTo>
                <a:lnTo>
                  <a:pt x="60620" y="17890"/>
                </a:lnTo>
                <a:close/>
                <a:moveTo>
                  <a:pt x="59920" y="17940"/>
                </a:moveTo>
                <a:lnTo>
                  <a:pt x="59920" y="17970"/>
                </a:lnTo>
                <a:lnTo>
                  <a:pt x="59940" y="18020"/>
                </a:lnTo>
                <a:lnTo>
                  <a:pt x="59940" y="18030"/>
                </a:lnTo>
                <a:lnTo>
                  <a:pt x="59930" y="18040"/>
                </a:lnTo>
                <a:lnTo>
                  <a:pt x="59900" y="18050"/>
                </a:lnTo>
                <a:lnTo>
                  <a:pt x="59900" y="18040"/>
                </a:lnTo>
                <a:lnTo>
                  <a:pt x="59890" y="18050"/>
                </a:lnTo>
                <a:lnTo>
                  <a:pt x="59890" y="18040"/>
                </a:lnTo>
                <a:lnTo>
                  <a:pt x="59880" y="18040"/>
                </a:lnTo>
                <a:lnTo>
                  <a:pt x="59870" y="18050"/>
                </a:lnTo>
                <a:lnTo>
                  <a:pt x="59840" y="18100"/>
                </a:lnTo>
                <a:lnTo>
                  <a:pt x="59830" y="18110"/>
                </a:lnTo>
                <a:lnTo>
                  <a:pt x="59800" y="18160"/>
                </a:lnTo>
                <a:lnTo>
                  <a:pt x="59730" y="18120"/>
                </a:lnTo>
                <a:lnTo>
                  <a:pt x="59720" y="18140"/>
                </a:lnTo>
                <a:lnTo>
                  <a:pt x="59700" y="18140"/>
                </a:lnTo>
                <a:lnTo>
                  <a:pt x="59670" y="18190"/>
                </a:lnTo>
                <a:lnTo>
                  <a:pt x="59680" y="18200"/>
                </a:lnTo>
                <a:lnTo>
                  <a:pt x="59670" y="18210"/>
                </a:lnTo>
                <a:lnTo>
                  <a:pt x="59670" y="18220"/>
                </a:lnTo>
                <a:lnTo>
                  <a:pt x="59660" y="18230"/>
                </a:lnTo>
                <a:lnTo>
                  <a:pt x="59660" y="18240"/>
                </a:lnTo>
                <a:lnTo>
                  <a:pt x="59660" y="18250"/>
                </a:lnTo>
                <a:lnTo>
                  <a:pt x="59650" y="18250"/>
                </a:lnTo>
                <a:lnTo>
                  <a:pt x="59660" y="18250"/>
                </a:lnTo>
                <a:lnTo>
                  <a:pt x="59660" y="18260"/>
                </a:lnTo>
                <a:lnTo>
                  <a:pt x="59650" y="18260"/>
                </a:lnTo>
                <a:lnTo>
                  <a:pt x="59660" y="18260"/>
                </a:lnTo>
                <a:lnTo>
                  <a:pt x="59670" y="18260"/>
                </a:lnTo>
                <a:lnTo>
                  <a:pt x="59660" y="18270"/>
                </a:lnTo>
                <a:lnTo>
                  <a:pt x="59660" y="18280"/>
                </a:lnTo>
                <a:lnTo>
                  <a:pt x="59670" y="18290"/>
                </a:lnTo>
                <a:lnTo>
                  <a:pt x="59670" y="18300"/>
                </a:lnTo>
                <a:lnTo>
                  <a:pt x="59680" y="18300"/>
                </a:lnTo>
                <a:lnTo>
                  <a:pt x="59680" y="18310"/>
                </a:lnTo>
                <a:lnTo>
                  <a:pt x="59690" y="18310"/>
                </a:lnTo>
                <a:lnTo>
                  <a:pt x="59690" y="18320"/>
                </a:lnTo>
                <a:lnTo>
                  <a:pt x="59700" y="18320"/>
                </a:lnTo>
                <a:lnTo>
                  <a:pt x="59710" y="18320"/>
                </a:lnTo>
                <a:lnTo>
                  <a:pt x="59700" y="18320"/>
                </a:lnTo>
                <a:lnTo>
                  <a:pt x="59710" y="18320"/>
                </a:lnTo>
                <a:lnTo>
                  <a:pt x="59710" y="18310"/>
                </a:lnTo>
                <a:lnTo>
                  <a:pt x="59710" y="18320"/>
                </a:lnTo>
                <a:lnTo>
                  <a:pt x="59720" y="18320"/>
                </a:lnTo>
                <a:lnTo>
                  <a:pt x="59710" y="18330"/>
                </a:lnTo>
                <a:lnTo>
                  <a:pt x="59720" y="18330"/>
                </a:lnTo>
                <a:lnTo>
                  <a:pt x="59720" y="18320"/>
                </a:lnTo>
                <a:lnTo>
                  <a:pt x="59720" y="18330"/>
                </a:lnTo>
                <a:lnTo>
                  <a:pt x="59730" y="18320"/>
                </a:lnTo>
                <a:lnTo>
                  <a:pt x="59730" y="18330"/>
                </a:lnTo>
                <a:lnTo>
                  <a:pt x="59730" y="18320"/>
                </a:lnTo>
                <a:lnTo>
                  <a:pt x="59730" y="18330"/>
                </a:lnTo>
                <a:lnTo>
                  <a:pt x="59730" y="18320"/>
                </a:lnTo>
                <a:lnTo>
                  <a:pt x="59730" y="18330"/>
                </a:lnTo>
                <a:lnTo>
                  <a:pt x="59730" y="18340"/>
                </a:lnTo>
                <a:lnTo>
                  <a:pt x="59730" y="18350"/>
                </a:lnTo>
                <a:lnTo>
                  <a:pt x="59730" y="18340"/>
                </a:lnTo>
                <a:lnTo>
                  <a:pt x="59730" y="18350"/>
                </a:lnTo>
                <a:lnTo>
                  <a:pt x="59740" y="18350"/>
                </a:lnTo>
                <a:lnTo>
                  <a:pt x="59740" y="18360"/>
                </a:lnTo>
                <a:lnTo>
                  <a:pt x="59740" y="18350"/>
                </a:lnTo>
                <a:lnTo>
                  <a:pt x="59740" y="18360"/>
                </a:lnTo>
                <a:lnTo>
                  <a:pt x="59750" y="18360"/>
                </a:lnTo>
                <a:lnTo>
                  <a:pt x="59750" y="18350"/>
                </a:lnTo>
                <a:lnTo>
                  <a:pt x="59750" y="18360"/>
                </a:lnTo>
                <a:lnTo>
                  <a:pt x="59720" y="18380"/>
                </a:lnTo>
                <a:lnTo>
                  <a:pt x="59690" y="18370"/>
                </a:lnTo>
                <a:lnTo>
                  <a:pt x="59690" y="18420"/>
                </a:lnTo>
                <a:lnTo>
                  <a:pt x="59690" y="18440"/>
                </a:lnTo>
                <a:lnTo>
                  <a:pt x="59670" y="18440"/>
                </a:lnTo>
                <a:lnTo>
                  <a:pt x="59670" y="18460"/>
                </a:lnTo>
                <a:lnTo>
                  <a:pt x="59660" y="18460"/>
                </a:lnTo>
                <a:lnTo>
                  <a:pt x="59660" y="18470"/>
                </a:lnTo>
                <a:lnTo>
                  <a:pt x="59650" y="18470"/>
                </a:lnTo>
                <a:lnTo>
                  <a:pt x="59660" y="18500"/>
                </a:lnTo>
                <a:lnTo>
                  <a:pt x="59660" y="18510"/>
                </a:lnTo>
                <a:lnTo>
                  <a:pt x="59630" y="18640"/>
                </a:lnTo>
                <a:lnTo>
                  <a:pt x="59620" y="18650"/>
                </a:lnTo>
                <a:lnTo>
                  <a:pt x="59670" y="18740"/>
                </a:lnTo>
                <a:lnTo>
                  <a:pt x="59670" y="18750"/>
                </a:lnTo>
                <a:lnTo>
                  <a:pt x="59680" y="18750"/>
                </a:lnTo>
                <a:lnTo>
                  <a:pt x="59680" y="18760"/>
                </a:lnTo>
                <a:lnTo>
                  <a:pt x="59690" y="18760"/>
                </a:lnTo>
                <a:lnTo>
                  <a:pt x="59690" y="18770"/>
                </a:lnTo>
                <a:lnTo>
                  <a:pt x="59690" y="18780"/>
                </a:lnTo>
                <a:lnTo>
                  <a:pt x="59690" y="18790"/>
                </a:lnTo>
                <a:lnTo>
                  <a:pt x="59690" y="18800"/>
                </a:lnTo>
                <a:lnTo>
                  <a:pt x="59690" y="18810"/>
                </a:lnTo>
                <a:lnTo>
                  <a:pt x="59690" y="18820"/>
                </a:lnTo>
                <a:lnTo>
                  <a:pt x="59700" y="18830"/>
                </a:lnTo>
                <a:lnTo>
                  <a:pt x="59710" y="18840"/>
                </a:lnTo>
                <a:lnTo>
                  <a:pt x="59710" y="18850"/>
                </a:lnTo>
                <a:lnTo>
                  <a:pt x="59720" y="18850"/>
                </a:lnTo>
                <a:lnTo>
                  <a:pt x="59720" y="18860"/>
                </a:lnTo>
                <a:lnTo>
                  <a:pt x="59730" y="18870"/>
                </a:lnTo>
                <a:lnTo>
                  <a:pt x="59730" y="18880"/>
                </a:lnTo>
                <a:lnTo>
                  <a:pt x="59740" y="18890"/>
                </a:lnTo>
                <a:lnTo>
                  <a:pt x="59750" y="18900"/>
                </a:lnTo>
                <a:lnTo>
                  <a:pt x="59760" y="18910"/>
                </a:lnTo>
                <a:lnTo>
                  <a:pt x="59760" y="18920"/>
                </a:lnTo>
                <a:lnTo>
                  <a:pt x="59770" y="18920"/>
                </a:lnTo>
                <a:lnTo>
                  <a:pt x="59800" y="18920"/>
                </a:lnTo>
                <a:lnTo>
                  <a:pt x="59810" y="18920"/>
                </a:lnTo>
                <a:lnTo>
                  <a:pt x="59820" y="18910"/>
                </a:lnTo>
                <a:lnTo>
                  <a:pt x="59840" y="18910"/>
                </a:lnTo>
                <a:lnTo>
                  <a:pt x="59860" y="18920"/>
                </a:lnTo>
                <a:lnTo>
                  <a:pt x="59870" y="18930"/>
                </a:lnTo>
                <a:lnTo>
                  <a:pt x="59970" y="18950"/>
                </a:lnTo>
                <a:lnTo>
                  <a:pt x="59980" y="18970"/>
                </a:lnTo>
                <a:lnTo>
                  <a:pt x="59980" y="18950"/>
                </a:lnTo>
                <a:lnTo>
                  <a:pt x="60020" y="18960"/>
                </a:lnTo>
                <a:lnTo>
                  <a:pt x="60050" y="18970"/>
                </a:lnTo>
                <a:lnTo>
                  <a:pt x="60100" y="18980"/>
                </a:lnTo>
                <a:lnTo>
                  <a:pt x="60100" y="18990"/>
                </a:lnTo>
                <a:lnTo>
                  <a:pt x="60100" y="18980"/>
                </a:lnTo>
                <a:lnTo>
                  <a:pt x="60140" y="18990"/>
                </a:lnTo>
                <a:lnTo>
                  <a:pt x="60140" y="18980"/>
                </a:lnTo>
                <a:lnTo>
                  <a:pt x="60140" y="18970"/>
                </a:lnTo>
                <a:lnTo>
                  <a:pt x="60150" y="18950"/>
                </a:lnTo>
                <a:lnTo>
                  <a:pt x="60160" y="18940"/>
                </a:lnTo>
                <a:lnTo>
                  <a:pt x="60170" y="18930"/>
                </a:lnTo>
                <a:lnTo>
                  <a:pt x="60180" y="18920"/>
                </a:lnTo>
                <a:lnTo>
                  <a:pt x="60190" y="18920"/>
                </a:lnTo>
                <a:lnTo>
                  <a:pt x="60190" y="18910"/>
                </a:lnTo>
                <a:lnTo>
                  <a:pt x="60220" y="18870"/>
                </a:lnTo>
                <a:lnTo>
                  <a:pt x="60240" y="18860"/>
                </a:lnTo>
                <a:lnTo>
                  <a:pt x="60230" y="18850"/>
                </a:lnTo>
                <a:lnTo>
                  <a:pt x="60250" y="18840"/>
                </a:lnTo>
                <a:lnTo>
                  <a:pt x="60320" y="18830"/>
                </a:lnTo>
                <a:lnTo>
                  <a:pt x="60340" y="18820"/>
                </a:lnTo>
                <a:lnTo>
                  <a:pt x="60350" y="18820"/>
                </a:lnTo>
                <a:lnTo>
                  <a:pt x="60360" y="18820"/>
                </a:lnTo>
                <a:lnTo>
                  <a:pt x="60370" y="18810"/>
                </a:lnTo>
                <a:lnTo>
                  <a:pt x="60380" y="18790"/>
                </a:lnTo>
                <a:lnTo>
                  <a:pt x="60420" y="18750"/>
                </a:lnTo>
                <a:lnTo>
                  <a:pt x="60440" y="18730"/>
                </a:lnTo>
                <a:lnTo>
                  <a:pt x="60470" y="18690"/>
                </a:lnTo>
                <a:lnTo>
                  <a:pt x="60480" y="18680"/>
                </a:lnTo>
                <a:lnTo>
                  <a:pt x="60500" y="18640"/>
                </a:lnTo>
                <a:lnTo>
                  <a:pt x="60540" y="18660"/>
                </a:lnTo>
                <a:lnTo>
                  <a:pt x="60590" y="18680"/>
                </a:lnTo>
                <a:lnTo>
                  <a:pt x="60630" y="18690"/>
                </a:lnTo>
                <a:lnTo>
                  <a:pt x="60640" y="18690"/>
                </a:lnTo>
                <a:lnTo>
                  <a:pt x="60640" y="18680"/>
                </a:lnTo>
                <a:lnTo>
                  <a:pt x="60640" y="18670"/>
                </a:lnTo>
                <a:lnTo>
                  <a:pt x="60650" y="18670"/>
                </a:lnTo>
                <a:lnTo>
                  <a:pt x="60660" y="18670"/>
                </a:lnTo>
                <a:lnTo>
                  <a:pt x="60670" y="18670"/>
                </a:lnTo>
                <a:lnTo>
                  <a:pt x="60670" y="18660"/>
                </a:lnTo>
                <a:lnTo>
                  <a:pt x="60670" y="18670"/>
                </a:lnTo>
                <a:lnTo>
                  <a:pt x="60680" y="18670"/>
                </a:lnTo>
                <a:lnTo>
                  <a:pt x="60670" y="18670"/>
                </a:lnTo>
                <a:lnTo>
                  <a:pt x="60680" y="18670"/>
                </a:lnTo>
                <a:lnTo>
                  <a:pt x="60680" y="18680"/>
                </a:lnTo>
                <a:lnTo>
                  <a:pt x="60690" y="18670"/>
                </a:lnTo>
                <a:lnTo>
                  <a:pt x="60700" y="18670"/>
                </a:lnTo>
                <a:lnTo>
                  <a:pt x="60700" y="18660"/>
                </a:lnTo>
                <a:lnTo>
                  <a:pt x="60710" y="18660"/>
                </a:lnTo>
                <a:lnTo>
                  <a:pt x="60710" y="18650"/>
                </a:lnTo>
                <a:lnTo>
                  <a:pt x="60700" y="18650"/>
                </a:lnTo>
                <a:lnTo>
                  <a:pt x="60700" y="18660"/>
                </a:lnTo>
                <a:lnTo>
                  <a:pt x="60700" y="18650"/>
                </a:lnTo>
                <a:lnTo>
                  <a:pt x="60710" y="18650"/>
                </a:lnTo>
                <a:lnTo>
                  <a:pt x="60720" y="18640"/>
                </a:lnTo>
                <a:lnTo>
                  <a:pt x="60730" y="18640"/>
                </a:lnTo>
                <a:lnTo>
                  <a:pt x="60740" y="18640"/>
                </a:lnTo>
                <a:lnTo>
                  <a:pt x="60740" y="18630"/>
                </a:lnTo>
                <a:lnTo>
                  <a:pt x="60750" y="18630"/>
                </a:lnTo>
                <a:lnTo>
                  <a:pt x="60750" y="18640"/>
                </a:lnTo>
                <a:lnTo>
                  <a:pt x="60750" y="18650"/>
                </a:lnTo>
                <a:lnTo>
                  <a:pt x="60760" y="18650"/>
                </a:lnTo>
                <a:lnTo>
                  <a:pt x="60770" y="18650"/>
                </a:lnTo>
                <a:lnTo>
                  <a:pt x="60770" y="18640"/>
                </a:lnTo>
                <a:lnTo>
                  <a:pt x="60780" y="18640"/>
                </a:lnTo>
                <a:lnTo>
                  <a:pt x="60780" y="18630"/>
                </a:lnTo>
                <a:lnTo>
                  <a:pt x="60730" y="18610"/>
                </a:lnTo>
                <a:lnTo>
                  <a:pt x="60690" y="18600"/>
                </a:lnTo>
                <a:lnTo>
                  <a:pt x="60720" y="18530"/>
                </a:lnTo>
                <a:lnTo>
                  <a:pt x="60710" y="18530"/>
                </a:lnTo>
                <a:lnTo>
                  <a:pt x="60670" y="18500"/>
                </a:lnTo>
                <a:lnTo>
                  <a:pt x="60660" y="18500"/>
                </a:lnTo>
                <a:lnTo>
                  <a:pt x="60650" y="18500"/>
                </a:lnTo>
                <a:lnTo>
                  <a:pt x="60630" y="18500"/>
                </a:lnTo>
                <a:lnTo>
                  <a:pt x="60560" y="18500"/>
                </a:lnTo>
                <a:lnTo>
                  <a:pt x="60560" y="18490"/>
                </a:lnTo>
                <a:lnTo>
                  <a:pt x="60530" y="18400"/>
                </a:lnTo>
                <a:lnTo>
                  <a:pt x="60520" y="18370"/>
                </a:lnTo>
                <a:lnTo>
                  <a:pt x="60520" y="18360"/>
                </a:lnTo>
                <a:lnTo>
                  <a:pt x="60520" y="18350"/>
                </a:lnTo>
                <a:lnTo>
                  <a:pt x="60520" y="18340"/>
                </a:lnTo>
                <a:lnTo>
                  <a:pt x="60510" y="18330"/>
                </a:lnTo>
                <a:lnTo>
                  <a:pt x="60470" y="18310"/>
                </a:lnTo>
                <a:lnTo>
                  <a:pt x="60450" y="18300"/>
                </a:lnTo>
                <a:lnTo>
                  <a:pt x="60440" y="18290"/>
                </a:lnTo>
                <a:lnTo>
                  <a:pt x="60430" y="18280"/>
                </a:lnTo>
                <a:lnTo>
                  <a:pt x="60420" y="18270"/>
                </a:lnTo>
                <a:lnTo>
                  <a:pt x="60410" y="18240"/>
                </a:lnTo>
                <a:lnTo>
                  <a:pt x="60400" y="18210"/>
                </a:lnTo>
                <a:lnTo>
                  <a:pt x="60410" y="18210"/>
                </a:lnTo>
                <a:lnTo>
                  <a:pt x="60420" y="18200"/>
                </a:lnTo>
                <a:lnTo>
                  <a:pt x="60450" y="18170"/>
                </a:lnTo>
                <a:lnTo>
                  <a:pt x="60500" y="18110"/>
                </a:lnTo>
                <a:lnTo>
                  <a:pt x="60500" y="18100"/>
                </a:lnTo>
                <a:lnTo>
                  <a:pt x="60490" y="18080"/>
                </a:lnTo>
                <a:lnTo>
                  <a:pt x="60480" y="18070"/>
                </a:lnTo>
                <a:lnTo>
                  <a:pt x="60480" y="18050"/>
                </a:lnTo>
                <a:lnTo>
                  <a:pt x="60450" y="18010"/>
                </a:lnTo>
                <a:lnTo>
                  <a:pt x="60430" y="18040"/>
                </a:lnTo>
                <a:lnTo>
                  <a:pt x="60410" y="18060"/>
                </a:lnTo>
                <a:lnTo>
                  <a:pt x="60390" y="18080"/>
                </a:lnTo>
                <a:lnTo>
                  <a:pt x="60390" y="18100"/>
                </a:lnTo>
                <a:lnTo>
                  <a:pt x="60380" y="18110"/>
                </a:lnTo>
                <a:lnTo>
                  <a:pt x="60370" y="18110"/>
                </a:lnTo>
                <a:lnTo>
                  <a:pt x="60370" y="18120"/>
                </a:lnTo>
                <a:lnTo>
                  <a:pt x="60360" y="18120"/>
                </a:lnTo>
                <a:lnTo>
                  <a:pt x="60360" y="18130"/>
                </a:lnTo>
                <a:lnTo>
                  <a:pt x="60250" y="18090"/>
                </a:lnTo>
                <a:lnTo>
                  <a:pt x="60170" y="18070"/>
                </a:lnTo>
                <a:lnTo>
                  <a:pt x="60180" y="18060"/>
                </a:lnTo>
                <a:lnTo>
                  <a:pt x="60210" y="18020"/>
                </a:lnTo>
                <a:lnTo>
                  <a:pt x="60240" y="17990"/>
                </a:lnTo>
                <a:lnTo>
                  <a:pt x="60240" y="17980"/>
                </a:lnTo>
                <a:lnTo>
                  <a:pt x="60240" y="17970"/>
                </a:lnTo>
                <a:lnTo>
                  <a:pt x="60220" y="17970"/>
                </a:lnTo>
                <a:lnTo>
                  <a:pt x="60190" y="17980"/>
                </a:lnTo>
                <a:lnTo>
                  <a:pt x="60170" y="18010"/>
                </a:lnTo>
                <a:lnTo>
                  <a:pt x="60130" y="18030"/>
                </a:lnTo>
                <a:lnTo>
                  <a:pt x="60080" y="18020"/>
                </a:lnTo>
                <a:lnTo>
                  <a:pt x="60050" y="18040"/>
                </a:lnTo>
                <a:lnTo>
                  <a:pt x="60040" y="18040"/>
                </a:lnTo>
                <a:lnTo>
                  <a:pt x="60020" y="18050"/>
                </a:lnTo>
                <a:lnTo>
                  <a:pt x="60010" y="18010"/>
                </a:lnTo>
                <a:lnTo>
                  <a:pt x="59990" y="17960"/>
                </a:lnTo>
                <a:lnTo>
                  <a:pt x="59980" y="17920"/>
                </a:lnTo>
                <a:lnTo>
                  <a:pt x="59970" y="17930"/>
                </a:lnTo>
                <a:lnTo>
                  <a:pt x="59920" y="17940"/>
                </a:lnTo>
                <a:close/>
                <a:moveTo>
                  <a:pt x="60820" y="18480"/>
                </a:moveTo>
                <a:lnTo>
                  <a:pt x="60830" y="18480"/>
                </a:lnTo>
                <a:lnTo>
                  <a:pt x="60870" y="18460"/>
                </a:lnTo>
                <a:lnTo>
                  <a:pt x="60870" y="18440"/>
                </a:lnTo>
                <a:lnTo>
                  <a:pt x="60870" y="18410"/>
                </a:lnTo>
                <a:lnTo>
                  <a:pt x="60770" y="18410"/>
                </a:lnTo>
                <a:lnTo>
                  <a:pt x="60790" y="18420"/>
                </a:lnTo>
                <a:lnTo>
                  <a:pt x="60820" y="18480"/>
                </a:lnTo>
                <a:close/>
                <a:moveTo>
                  <a:pt x="59810" y="18060"/>
                </a:moveTo>
                <a:lnTo>
                  <a:pt x="59870" y="18030"/>
                </a:lnTo>
                <a:lnTo>
                  <a:pt x="59840" y="17950"/>
                </a:lnTo>
                <a:lnTo>
                  <a:pt x="59810" y="17960"/>
                </a:lnTo>
                <a:lnTo>
                  <a:pt x="59810" y="18010"/>
                </a:lnTo>
                <a:lnTo>
                  <a:pt x="59790" y="18030"/>
                </a:lnTo>
                <a:lnTo>
                  <a:pt x="59810" y="18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