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Abai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Kazakhstan • State Map | Fully Editable Vector Shape</a:t>
            </a:r>
          </a:p>
        </p:txBody>
      </p:sp>
      <p:sp>
        <p:nvSpPr>
          <p:cNvPr id="101" name="Abai"/>
          <p:cNvSpPr/>
          <p:nvPr/>
        </p:nvSpPr>
        <p:spPr>
          <a:xfrm>
            <a:off x="2072487" y="1585935"/>
            <a:ext cx="8046720" cy="4417649"/>
          </a:xfrm>
          <a:custGeom>
            <a:avLst/>
            <a:gdLst/>
            <a:ahLst/>
            <a:cxnLst/>
            <a:rect l="0" t="0" r="100000" b="54900"/>
            <a:pathLst>
              <a:path w="100000" h="54900">
                <a:moveTo>
                  <a:pt x="84250" y="37280"/>
                </a:moveTo>
                <a:lnTo>
                  <a:pt x="84190" y="37280"/>
                </a:lnTo>
                <a:lnTo>
                  <a:pt x="84120" y="37270"/>
                </a:lnTo>
                <a:lnTo>
                  <a:pt x="83980" y="37220"/>
                </a:lnTo>
                <a:lnTo>
                  <a:pt x="83910" y="36950"/>
                </a:lnTo>
                <a:lnTo>
                  <a:pt x="83940" y="36860"/>
                </a:lnTo>
                <a:lnTo>
                  <a:pt x="83910" y="36590"/>
                </a:lnTo>
                <a:lnTo>
                  <a:pt x="83690" y="36290"/>
                </a:lnTo>
                <a:lnTo>
                  <a:pt x="83580" y="36180"/>
                </a:lnTo>
                <a:lnTo>
                  <a:pt x="83380" y="35520"/>
                </a:lnTo>
                <a:lnTo>
                  <a:pt x="82580" y="34740"/>
                </a:lnTo>
                <a:lnTo>
                  <a:pt x="82650" y="34630"/>
                </a:lnTo>
                <a:lnTo>
                  <a:pt x="82560" y="34650"/>
                </a:lnTo>
                <a:lnTo>
                  <a:pt x="82520" y="34620"/>
                </a:lnTo>
                <a:lnTo>
                  <a:pt x="82640" y="34530"/>
                </a:lnTo>
                <a:lnTo>
                  <a:pt x="82680" y="34420"/>
                </a:lnTo>
                <a:lnTo>
                  <a:pt x="82630" y="34420"/>
                </a:lnTo>
                <a:lnTo>
                  <a:pt x="82550" y="34540"/>
                </a:lnTo>
                <a:lnTo>
                  <a:pt x="82470" y="34490"/>
                </a:lnTo>
                <a:lnTo>
                  <a:pt x="82320" y="34480"/>
                </a:lnTo>
                <a:lnTo>
                  <a:pt x="82400" y="34340"/>
                </a:lnTo>
                <a:lnTo>
                  <a:pt x="82320" y="34340"/>
                </a:lnTo>
                <a:lnTo>
                  <a:pt x="82220" y="34470"/>
                </a:lnTo>
                <a:lnTo>
                  <a:pt x="82150" y="34390"/>
                </a:lnTo>
                <a:lnTo>
                  <a:pt x="82080" y="34230"/>
                </a:lnTo>
                <a:lnTo>
                  <a:pt x="81960" y="34290"/>
                </a:lnTo>
                <a:lnTo>
                  <a:pt x="81860" y="34300"/>
                </a:lnTo>
                <a:lnTo>
                  <a:pt x="81710" y="34100"/>
                </a:lnTo>
                <a:lnTo>
                  <a:pt x="81010" y="34070"/>
                </a:lnTo>
                <a:lnTo>
                  <a:pt x="80360" y="33700"/>
                </a:lnTo>
                <a:lnTo>
                  <a:pt x="79610" y="33360"/>
                </a:lnTo>
                <a:lnTo>
                  <a:pt x="79640" y="33140"/>
                </a:lnTo>
                <a:lnTo>
                  <a:pt x="79170" y="32940"/>
                </a:lnTo>
                <a:lnTo>
                  <a:pt x="78120" y="33310"/>
                </a:lnTo>
                <a:lnTo>
                  <a:pt x="77430" y="32300"/>
                </a:lnTo>
                <a:lnTo>
                  <a:pt x="76420" y="32390"/>
                </a:lnTo>
                <a:lnTo>
                  <a:pt x="76320" y="32100"/>
                </a:lnTo>
                <a:lnTo>
                  <a:pt x="76040" y="32070"/>
                </a:lnTo>
                <a:lnTo>
                  <a:pt x="75940" y="31950"/>
                </a:lnTo>
                <a:lnTo>
                  <a:pt x="75670" y="31770"/>
                </a:lnTo>
                <a:lnTo>
                  <a:pt x="75280" y="31440"/>
                </a:lnTo>
                <a:lnTo>
                  <a:pt x="74920" y="31890"/>
                </a:lnTo>
                <a:lnTo>
                  <a:pt x="74630" y="31580"/>
                </a:lnTo>
                <a:lnTo>
                  <a:pt x="74300" y="31950"/>
                </a:lnTo>
                <a:lnTo>
                  <a:pt x="73720" y="31810"/>
                </a:lnTo>
                <a:lnTo>
                  <a:pt x="73540" y="32050"/>
                </a:lnTo>
                <a:lnTo>
                  <a:pt x="73160" y="31890"/>
                </a:lnTo>
                <a:lnTo>
                  <a:pt x="73030" y="31960"/>
                </a:lnTo>
                <a:lnTo>
                  <a:pt x="72910" y="32260"/>
                </a:lnTo>
                <a:lnTo>
                  <a:pt x="72590" y="32140"/>
                </a:lnTo>
                <a:lnTo>
                  <a:pt x="72370" y="31970"/>
                </a:lnTo>
                <a:lnTo>
                  <a:pt x="72250" y="31760"/>
                </a:lnTo>
                <a:lnTo>
                  <a:pt x="72060" y="31670"/>
                </a:lnTo>
                <a:lnTo>
                  <a:pt x="72230" y="31600"/>
                </a:lnTo>
                <a:lnTo>
                  <a:pt x="72330" y="31370"/>
                </a:lnTo>
                <a:lnTo>
                  <a:pt x="72300" y="31120"/>
                </a:lnTo>
                <a:lnTo>
                  <a:pt x="72530" y="31080"/>
                </a:lnTo>
                <a:lnTo>
                  <a:pt x="72730" y="31190"/>
                </a:lnTo>
                <a:lnTo>
                  <a:pt x="72710" y="31010"/>
                </a:lnTo>
                <a:lnTo>
                  <a:pt x="72600" y="30500"/>
                </a:lnTo>
                <a:lnTo>
                  <a:pt x="72540" y="30480"/>
                </a:lnTo>
                <a:lnTo>
                  <a:pt x="72500" y="30350"/>
                </a:lnTo>
                <a:lnTo>
                  <a:pt x="72640" y="30050"/>
                </a:lnTo>
                <a:lnTo>
                  <a:pt x="72750" y="29580"/>
                </a:lnTo>
                <a:lnTo>
                  <a:pt x="72860" y="29580"/>
                </a:lnTo>
                <a:lnTo>
                  <a:pt x="72880" y="29300"/>
                </a:lnTo>
                <a:lnTo>
                  <a:pt x="73040" y="29310"/>
                </a:lnTo>
                <a:lnTo>
                  <a:pt x="72910" y="29120"/>
                </a:lnTo>
                <a:lnTo>
                  <a:pt x="73330" y="28970"/>
                </a:lnTo>
                <a:lnTo>
                  <a:pt x="73160" y="28840"/>
                </a:lnTo>
                <a:lnTo>
                  <a:pt x="72940" y="28860"/>
                </a:lnTo>
                <a:lnTo>
                  <a:pt x="72650" y="28590"/>
                </a:lnTo>
                <a:lnTo>
                  <a:pt x="72710" y="28410"/>
                </a:lnTo>
                <a:lnTo>
                  <a:pt x="72910" y="28410"/>
                </a:lnTo>
                <a:lnTo>
                  <a:pt x="72960" y="28300"/>
                </a:lnTo>
                <a:lnTo>
                  <a:pt x="72860" y="28260"/>
                </a:lnTo>
                <a:lnTo>
                  <a:pt x="72510" y="28260"/>
                </a:lnTo>
                <a:lnTo>
                  <a:pt x="72480" y="28120"/>
                </a:lnTo>
                <a:lnTo>
                  <a:pt x="72280" y="28020"/>
                </a:lnTo>
                <a:lnTo>
                  <a:pt x="72200" y="27860"/>
                </a:lnTo>
                <a:lnTo>
                  <a:pt x="72380" y="27800"/>
                </a:lnTo>
                <a:lnTo>
                  <a:pt x="72350" y="27620"/>
                </a:lnTo>
                <a:lnTo>
                  <a:pt x="72470" y="27520"/>
                </a:lnTo>
                <a:lnTo>
                  <a:pt x="72590" y="27520"/>
                </a:lnTo>
                <a:lnTo>
                  <a:pt x="72770" y="27590"/>
                </a:lnTo>
                <a:lnTo>
                  <a:pt x="73180" y="27170"/>
                </a:lnTo>
                <a:lnTo>
                  <a:pt x="73180" y="27020"/>
                </a:lnTo>
                <a:lnTo>
                  <a:pt x="73270" y="26650"/>
                </a:lnTo>
                <a:lnTo>
                  <a:pt x="73190" y="26380"/>
                </a:lnTo>
                <a:lnTo>
                  <a:pt x="72260" y="26510"/>
                </a:lnTo>
                <a:lnTo>
                  <a:pt x="72110" y="26200"/>
                </a:lnTo>
                <a:lnTo>
                  <a:pt x="72160" y="25970"/>
                </a:lnTo>
                <a:lnTo>
                  <a:pt x="72150" y="25850"/>
                </a:lnTo>
                <a:lnTo>
                  <a:pt x="72330" y="25750"/>
                </a:lnTo>
                <a:lnTo>
                  <a:pt x="72370" y="25820"/>
                </a:lnTo>
                <a:lnTo>
                  <a:pt x="72590" y="25730"/>
                </a:lnTo>
                <a:lnTo>
                  <a:pt x="72380" y="25500"/>
                </a:lnTo>
                <a:lnTo>
                  <a:pt x="72190" y="25400"/>
                </a:lnTo>
                <a:lnTo>
                  <a:pt x="72190" y="25180"/>
                </a:lnTo>
                <a:lnTo>
                  <a:pt x="71870" y="24900"/>
                </a:lnTo>
                <a:lnTo>
                  <a:pt x="71680" y="24840"/>
                </a:lnTo>
                <a:lnTo>
                  <a:pt x="71670" y="24730"/>
                </a:lnTo>
                <a:lnTo>
                  <a:pt x="71500" y="24520"/>
                </a:lnTo>
                <a:lnTo>
                  <a:pt x="71530" y="24320"/>
                </a:lnTo>
                <a:lnTo>
                  <a:pt x="72070" y="24080"/>
                </a:lnTo>
                <a:lnTo>
                  <a:pt x="72650" y="23860"/>
                </a:lnTo>
                <a:lnTo>
                  <a:pt x="72870" y="23560"/>
                </a:lnTo>
                <a:lnTo>
                  <a:pt x="72910" y="23380"/>
                </a:lnTo>
                <a:lnTo>
                  <a:pt x="72850" y="23230"/>
                </a:lnTo>
                <a:lnTo>
                  <a:pt x="72910" y="23010"/>
                </a:lnTo>
                <a:lnTo>
                  <a:pt x="72850" y="22910"/>
                </a:lnTo>
                <a:lnTo>
                  <a:pt x="72910" y="22640"/>
                </a:lnTo>
                <a:lnTo>
                  <a:pt x="73110" y="22650"/>
                </a:lnTo>
                <a:lnTo>
                  <a:pt x="73210" y="22570"/>
                </a:lnTo>
                <a:lnTo>
                  <a:pt x="73530" y="22440"/>
                </a:lnTo>
                <a:lnTo>
                  <a:pt x="73720" y="22190"/>
                </a:lnTo>
                <a:lnTo>
                  <a:pt x="74040" y="21920"/>
                </a:lnTo>
                <a:lnTo>
                  <a:pt x="74100" y="21720"/>
                </a:lnTo>
                <a:lnTo>
                  <a:pt x="74250" y="21640"/>
                </a:lnTo>
                <a:lnTo>
                  <a:pt x="74380" y="21870"/>
                </a:lnTo>
                <a:lnTo>
                  <a:pt x="75340" y="22270"/>
                </a:lnTo>
                <a:lnTo>
                  <a:pt x="75710" y="22360"/>
                </a:lnTo>
                <a:lnTo>
                  <a:pt x="76010" y="22220"/>
                </a:lnTo>
                <a:lnTo>
                  <a:pt x="76400" y="21530"/>
                </a:lnTo>
                <a:lnTo>
                  <a:pt x="76540" y="21360"/>
                </a:lnTo>
                <a:lnTo>
                  <a:pt x="76480" y="20920"/>
                </a:lnTo>
                <a:lnTo>
                  <a:pt x="76270" y="20840"/>
                </a:lnTo>
                <a:lnTo>
                  <a:pt x="76350" y="20070"/>
                </a:lnTo>
                <a:lnTo>
                  <a:pt x="76300" y="20030"/>
                </a:lnTo>
                <a:lnTo>
                  <a:pt x="76250" y="20060"/>
                </a:lnTo>
                <a:lnTo>
                  <a:pt x="76240" y="20070"/>
                </a:lnTo>
                <a:lnTo>
                  <a:pt x="76190" y="20080"/>
                </a:lnTo>
                <a:lnTo>
                  <a:pt x="76160" y="20090"/>
                </a:lnTo>
                <a:lnTo>
                  <a:pt x="76070" y="20110"/>
                </a:lnTo>
                <a:lnTo>
                  <a:pt x="76060" y="20110"/>
                </a:lnTo>
                <a:lnTo>
                  <a:pt x="75880" y="20120"/>
                </a:lnTo>
                <a:lnTo>
                  <a:pt x="75870" y="20110"/>
                </a:lnTo>
                <a:lnTo>
                  <a:pt x="75770" y="19980"/>
                </a:lnTo>
                <a:lnTo>
                  <a:pt x="75770" y="19970"/>
                </a:lnTo>
                <a:lnTo>
                  <a:pt x="75730" y="19930"/>
                </a:lnTo>
                <a:lnTo>
                  <a:pt x="75730" y="19900"/>
                </a:lnTo>
                <a:lnTo>
                  <a:pt x="75730" y="19840"/>
                </a:lnTo>
                <a:lnTo>
                  <a:pt x="75720" y="19810"/>
                </a:lnTo>
                <a:lnTo>
                  <a:pt x="75730" y="19810"/>
                </a:lnTo>
                <a:lnTo>
                  <a:pt x="75770" y="19780"/>
                </a:lnTo>
                <a:lnTo>
                  <a:pt x="75770" y="19770"/>
                </a:lnTo>
                <a:lnTo>
                  <a:pt x="75760" y="19760"/>
                </a:lnTo>
                <a:lnTo>
                  <a:pt x="75780" y="19730"/>
                </a:lnTo>
                <a:lnTo>
                  <a:pt x="75780" y="19710"/>
                </a:lnTo>
                <a:lnTo>
                  <a:pt x="75780" y="19700"/>
                </a:lnTo>
                <a:lnTo>
                  <a:pt x="75790" y="19710"/>
                </a:lnTo>
                <a:lnTo>
                  <a:pt x="75870" y="19740"/>
                </a:lnTo>
                <a:lnTo>
                  <a:pt x="75760" y="19680"/>
                </a:lnTo>
                <a:lnTo>
                  <a:pt x="75580" y="19540"/>
                </a:lnTo>
                <a:lnTo>
                  <a:pt x="75470" y="19380"/>
                </a:lnTo>
                <a:lnTo>
                  <a:pt x="75310" y="19330"/>
                </a:lnTo>
                <a:lnTo>
                  <a:pt x="75250" y="18970"/>
                </a:lnTo>
                <a:lnTo>
                  <a:pt x="74990" y="18580"/>
                </a:lnTo>
                <a:lnTo>
                  <a:pt x="75060" y="18520"/>
                </a:lnTo>
                <a:lnTo>
                  <a:pt x="75170" y="18400"/>
                </a:lnTo>
                <a:lnTo>
                  <a:pt x="75230" y="18440"/>
                </a:lnTo>
                <a:lnTo>
                  <a:pt x="75460" y="18320"/>
                </a:lnTo>
                <a:lnTo>
                  <a:pt x="75500" y="18180"/>
                </a:lnTo>
                <a:lnTo>
                  <a:pt x="75620" y="18120"/>
                </a:lnTo>
                <a:lnTo>
                  <a:pt x="75670" y="18240"/>
                </a:lnTo>
                <a:lnTo>
                  <a:pt x="75940" y="18150"/>
                </a:lnTo>
                <a:lnTo>
                  <a:pt x="76390" y="17850"/>
                </a:lnTo>
                <a:lnTo>
                  <a:pt x="76500" y="17890"/>
                </a:lnTo>
                <a:lnTo>
                  <a:pt x="76470" y="17720"/>
                </a:lnTo>
                <a:lnTo>
                  <a:pt x="76500" y="17580"/>
                </a:lnTo>
                <a:lnTo>
                  <a:pt x="76400" y="17600"/>
                </a:lnTo>
                <a:lnTo>
                  <a:pt x="76380" y="17390"/>
                </a:lnTo>
                <a:lnTo>
                  <a:pt x="76810" y="17320"/>
                </a:lnTo>
                <a:lnTo>
                  <a:pt x="76880" y="17390"/>
                </a:lnTo>
                <a:lnTo>
                  <a:pt x="77140" y="17100"/>
                </a:lnTo>
                <a:lnTo>
                  <a:pt x="77070" y="16900"/>
                </a:lnTo>
                <a:lnTo>
                  <a:pt x="77370" y="16800"/>
                </a:lnTo>
                <a:lnTo>
                  <a:pt x="77510" y="16490"/>
                </a:lnTo>
                <a:lnTo>
                  <a:pt x="77590" y="16490"/>
                </a:lnTo>
                <a:lnTo>
                  <a:pt x="77730" y="16480"/>
                </a:lnTo>
                <a:lnTo>
                  <a:pt x="77750" y="16520"/>
                </a:lnTo>
                <a:lnTo>
                  <a:pt x="77880" y="16790"/>
                </a:lnTo>
                <a:lnTo>
                  <a:pt x="77940" y="16920"/>
                </a:lnTo>
                <a:lnTo>
                  <a:pt x="77970" y="16990"/>
                </a:lnTo>
                <a:lnTo>
                  <a:pt x="78060" y="17170"/>
                </a:lnTo>
                <a:lnTo>
                  <a:pt x="78120" y="17330"/>
                </a:lnTo>
                <a:lnTo>
                  <a:pt x="78130" y="17340"/>
                </a:lnTo>
                <a:lnTo>
                  <a:pt x="78150" y="17350"/>
                </a:lnTo>
                <a:lnTo>
                  <a:pt x="78170" y="17390"/>
                </a:lnTo>
                <a:lnTo>
                  <a:pt x="78170" y="17400"/>
                </a:lnTo>
                <a:lnTo>
                  <a:pt x="78220" y="17520"/>
                </a:lnTo>
                <a:lnTo>
                  <a:pt x="78260" y="17570"/>
                </a:lnTo>
                <a:lnTo>
                  <a:pt x="78280" y="17630"/>
                </a:lnTo>
                <a:lnTo>
                  <a:pt x="78300" y="17700"/>
                </a:lnTo>
                <a:lnTo>
                  <a:pt x="78400" y="17910"/>
                </a:lnTo>
                <a:lnTo>
                  <a:pt x="78410" y="17930"/>
                </a:lnTo>
                <a:lnTo>
                  <a:pt x="78430" y="17970"/>
                </a:lnTo>
                <a:lnTo>
                  <a:pt x="78440" y="17980"/>
                </a:lnTo>
                <a:lnTo>
                  <a:pt x="78460" y="18020"/>
                </a:lnTo>
                <a:lnTo>
                  <a:pt x="78510" y="18120"/>
                </a:lnTo>
                <a:lnTo>
                  <a:pt x="78630" y="18380"/>
                </a:lnTo>
                <a:lnTo>
                  <a:pt x="78680" y="18480"/>
                </a:lnTo>
                <a:lnTo>
                  <a:pt x="78680" y="18490"/>
                </a:lnTo>
                <a:lnTo>
                  <a:pt x="78740" y="18590"/>
                </a:lnTo>
                <a:lnTo>
                  <a:pt x="78740" y="18600"/>
                </a:lnTo>
                <a:lnTo>
                  <a:pt x="78760" y="18630"/>
                </a:lnTo>
                <a:lnTo>
                  <a:pt x="78780" y="18700"/>
                </a:lnTo>
                <a:lnTo>
                  <a:pt x="78800" y="18760"/>
                </a:lnTo>
                <a:lnTo>
                  <a:pt x="78880" y="18920"/>
                </a:lnTo>
                <a:lnTo>
                  <a:pt x="78920" y="19000"/>
                </a:lnTo>
                <a:lnTo>
                  <a:pt x="78930" y="19020"/>
                </a:lnTo>
                <a:lnTo>
                  <a:pt x="79030" y="19230"/>
                </a:lnTo>
                <a:lnTo>
                  <a:pt x="79050" y="19260"/>
                </a:lnTo>
                <a:lnTo>
                  <a:pt x="79060" y="19260"/>
                </a:lnTo>
                <a:lnTo>
                  <a:pt x="79070" y="19310"/>
                </a:lnTo>
                <a:lnTo>
                  <a:pt x="79100" y="19380"/>
                </a:lnTo>
                <a:lnTo>
                  <a:pt x="79120" y="19420"/>
                </a:lnTo>
                <a:lnTo>
                  <a:pt x="79170" y="19510"/>
                </a:lnTo>
                <a:lnTo>
                  <a:pt x="79190" y="19540"/>
                </a:lnTo>
                <a:lnTo>
                  <a:pt x="79210" y="19590"/>
                </a:lnTo>
                <a:lnTo>
                  <a:pt x="79220" y="19600"/>
                </a:lnTo>
                <a:lnTo>
                  <a:pt x="79250" y="19650"/>
                </a:lnTo>
                <a:lnTo>
                  <a:pt x="79290" y="19740"/>
                </a:lnTo>
                <a:lnTo>
                  <a:pt x="79310" y="19790"/>
                </a:lnTo>
                <a:lnTo>
                  <a:pt x="79320" y="19810"/>
                </a:lnTo>
                <a:lnTo>
                  <a:pt x="79340" y="19850"/>
                </a:lnTo>
                <a:lnTo>
                  <a:pt x="79350" y="19850"/>
                </a:lnTo>
                <a:lnTo>
                  <a:pt x="79350" y="19840"/>
                </a:lnTo>
                <a:lnTo>
                  <a:pt x="79340" y="19800"/>
                </a:lnTo>
                <a:lnTo>
                  <a:pt x="79330" y="19760"/>
                </a:lnTo>
                <a:lnTo>
                  <a:pt x="79320" y="19680"/>
                </a:lnTo>
                <a:lnTo>
                  <a:pt x="79310" y="19630"/>
                </a:lnTo>
                <a:lnTo>
                  <a:pt x="79310" y="19540"/>
                </a:lnTo>
                <a:lnTo>
                  <a:pt x="79320" y="19530"/>
                </a:lnTo>
                <a:lnTo>
                  <a:pt x="79360" y="19530"/>
                </a:lnTo>
                <a:lnTo>
                  <a:pt x="79360" y="19540"/>
                </a:lnTo>
                <a:lnTo>
                  <a:pt x="79370" y="19590"/>
                </a:lnTo>
                <a:lnTo>
                  <a:pt x="79480" y="19600"/>
                </a:lnTo>
                <a:lnTo>
                  <a:pt x="79520" y="19600"/>
                </a:lnTo>
                <a:lnTo>
                  <a:pt x="79550" y="19600"/>
                </a:lnTo>
                <a:lnTo>
                  <a:pt x="79600" y="19590"/>
                </a:lnTo>
                <a:lnTo>
                  <a:pt x="79590" y="19420"/>
                </a:lnTo>
                <a:lnTo>
                  <a:pt x="79590" y="19390"/>
                </a:lnTo>
                <a:lnTo>
                  <a:pt x="79600" y="19340"/>
                </a:lnTo>
                <a:lnTo>
                  <a:pt x="79610" y="19330"/>
                </a:lnTo>
                <a:lnTo>
                  <a:pt x="79700" y="19320"/>
                </a:lnTo>
                <a:lnTo>
                  <a:pt x="79720" y="19310"/>
                </a:lnTo>
                <a:lnTo>
                  <a:pt x="79730" y="19250"/>
                </a:lnTo>
                <a:lnTo>
                  <a:pt x="79780" y="19250"/>
                </a:lnTo>
                <a:lnTo>
                  <a:pt x="79890" y="19250"/>
                </a:lnTo>
                <a:lnTo>
                  <a:pt x="79890" y="19240"/>
                </a:lnTo>
                <a:lnTo>
                  <a:pt x="79890" y="19230"/>
                </a:lnTo>
                <a:lnTo>
                  <a:pt x="79900" y="19220"/>
                </a:lnTo>
                <a:lnTo>
                  <a:pt x="79910" y="19220"/>
                </a:lnTo>
                <a:lnTo>
                  <a:pt x="79920" y="19220"/>
                </a:lnTo>
                <a:lnTo>
                  <a:pt x="79960" y="19220"/>
                </a:lnTo>
                <a:lnTo>
                  <a:pt x="80010" y="19220"/>
                </a:lnTo>
                <a:lnTo>
                  <a:pt x="80020" y="19210"/>
                </a:lnTo>
                <a:lnTo>
                  <a:pt x="80040" y="19190"/>
                </a:lnTo>
                <a:lnTo>
                  <a:pt x="80070" y="19150"/>
                </a:lnTo>
                <a:lnTo>
                  <a:pt x="80080" y="19130"/>
                </a:lnTo>
                <a:lnTo>
                  <a:pt x="80130" y="19090"/>
                </a:lnTo>
                <a:lnTo>
                  <a:pt x="80170" y="19090"/>
                </a:lnTo>
                <a:lnTo>
                  <a:pt x="80210" y="19090"/>
                </a:lnTo>
                <a:lnTo>
                  <a:pt x="80210" y="19050"/>
                </a:lnTo>
                <a:lnTo>
                  <a:pt x="80210" y="19030"/>
                </a:lnTo>
                <a:lnTo>
                  <a:pt x="80210" y="19020"/>
                </a:lnTo>
                <a:lnTo>
                  <a:pt x="80210" y="19010"/>
                </a:lnTo>
                <a:lnTo>
                  <a:pt x="80210" y="18960"/>
                </a:lnTo>
                <a:lnTo>
                  <a:pt x="80230" y="18900"/>
                </a:lnTo>
                <a:lnTo>
                  <a:pt x="80240" y="18890"/>
                </a:lnTo>
                <a:lnTo>
                  <a:pt x="80240" y="18880"/>
                </a:lnTo>
                <a:lnTo>
                  <a:pt x="80230" y="18710"/>
                </a:lnTo>
                <a:lnTo>
                  <a:pt x="80230" y="18640"/>
                </a:lnTo>
                <a:lnTo>
                  <a:pt x="80200" y="18620"/>
                </a:lnTo>
                <a:lnTo>
                  <a:pt x="80190" y="18600"/>
                </a:lnTo>
                <a:lnTo>
                  <a:pt x="80150" y="18570"/>
                </a:lnTo>
                <a:lnTo>
                  <a:pt x="80150" y="18560"/>
                </a:lnTo>
                <a:lnTo>
                  <a:pt x="80140" y="18550"/>
                </a:lnTo>
                <a:lnTo>
                  <a:pt x="80150" y="18280"/>
                </a:lnTo>
                <a:lnTo>
                  <a:pt x="80150" y="18270"/>
                </a:lnTo>
                <a:lnTo>
                  <a:pt x="80160" y="18250"/>
                </a:lnTo>
                <a:lnTo>
                  <a:pt x="80190" y="18250"/>
                </a:lnTo>
                <a:lnTo>
                  <a:pt x="80220" y="18250"/>
                </a:lnTo>
                <a:lnTo>
                  <a:pt x="80230" y="18250"/>
                </a:lnTo>
                <a:lnTo>
                  <a:pt x="80380" y="18260"/>
                </a:lnTo>
                <a:lnTo>
                  <a:pt x="80490" y="18260"/>
                </a:lnTo>
                <a:lnTo>
                  <a:pt x="80560" y="18260"/>
                </a:lnTo>
                <a:lnTo>
                  <a:pt x="80570" y="18240"/>
                </a:lnTo>
                <a:lnTo>
                  <a:pt x="80570" y="18210"/>
                </a:lnTo>
                <a:lnTo>
                  <a:pt x="80570" y="18140"/>
                </a:lnTo>
                <a:lnTo>
                  <a:pt x="80570" y="18120"/>
                </a:lnTo>
                <a:lnTo>
                  <a:pt x="80570" y="18080"/>
                </a:lnTo>
                <a:lnTo>
                  <a:pt x="80570" y="18050"/>
                </a:lnTo>
                <a:lnTo>
                  <a:pt x="80600" y="17990"/>
                </a:lnTo>
                <a:lnTo>
                  <a:pt x="80600" y="17970"/>
                </a:lnTo>
                <a:lnTo>
                  <a:pt x="80610" y="17960"/>
                </a:lnTo>
                <a:lnTo>
                  <a:pt x="80610" y="17950"/>
                </a:lnTo>
                <a:lnTo>
                  <a:pt x="80630" y="17920"/>
                </a:lnTo>
                <a:lnTo>
                  <a:pt x="80660" y="17900"/>
                </a:lnTo>
                <a:lnTo>
                  <a:pt x="80680" y="17900"/>
                </a:lnTo>
                <a:lnTo>
                  <a:pt x="80690" y="17900"/>
                </a:lnTo>
                <a:lnTo>
                  <a:pt x="80730" y="17910"/>
                </a:lnTo>
                <a:lnTo>
                  <a:pt x="80770" y="17930"/>
                </a:lnTo>
                <a:lnTo>
                  <a:pt x="80830" y="17950"/>
                </a:lnTo>
                <a:lnTo>
                  <a:pt x="80910" y="17980"/>
                </a:lnTo>
                <a:lnTo>
                  <a:pt x="80920" y="17980"/>
                </a:lnTo>
                <a:lnTo>
                  <a:pt x="81000" y="18010"/>
                </a:lnTo>
                <a:lnTo>
                  <a:pt x="81020" y="18020"/>
                </a:lnTo>
                <a:lnTo>
                  <a:pt x="81050" y="18050"/>
                </a:lnTo>
                <a:lnTo>
                  <a:pt x="81060" y="18060"/>
                </a:lnTo>
                <a:lnTo>
                  <a:pt x="81070" y="18060"/>
                </a:lnTo>
                <a:lnTo>
                  <a:pt x="81210" y="18090"/>
                </a:lnTo>
                <a:lnTo>
                  <a:pt x="81220" y="18090"/>
                </a:lnTo>
                <a:lnTo>
                  <a:pt x="81230" y="18110"/>
                </a:lnTo>
                <a:lnTo>
                  <a:pt x="81230" y="18120"/>
                </a:lnTo>
                <a:lnTo>
                  <a:pt x="81220" y="18160"/>
                </a:lnTo>
                <a:lnTo>
                  <a:pt x="81210" y="18180"/>
                </a:lnTo>
                <a:lnTo>
                  <a:pt x="81220" y="18220"/>
                </a:lnTo>
                <a:lnTo>
                  <a:pt x="81230" y="18220"/>
                </a:lnTo>
                <a:lnTo>
                  <a:pt x="81380" y="18280"/>
                </a:lnTo>
                <a:lnTo>
                  <a:pt x="81440" y="18300"/>
                </a:lnTo>
                <a:lnTo>
                  <a:pt x="81480" y="18340"/>
                </a:lnTo>
                <a:lnTo>
                  <a:pt x="81520" y="18370"/>
                </a:lnTo>
                <a:lnTo>
                  <a:pt x="81530" y="18380"/>
                </a:lnTo>
                <a:lnTo>
                  <a:pt x="81550" y="18390"/>
                </a:lnTo>
                <a:lnTo>
                  <a:pt x="81620" y="18320"/>
                </a:lnTo>
                <a:lnTo>
                  <a:pt x="81630" y="18310"/>
                </a:lnTo>
                <a:lnTo>
                  <a:pt x="81660" y="18260"/>
                </a:lnTo>
                <a:lnTo>
                  <a:pt x="81680" y="18260"/>
                </a:lnTo>
                <a:lnTo>
                  <a:pt x="81700" y="18260"/>
                </a:lnTo>
                <a:lnTo>
                  <a:pt x="81730" y="18300"/>
                </a:lnTo>
                <a:lnTo>
                  <a:pt x="81740" y="18310"/>
                </a:lnTo>
                <a:lnTo>
                  <a:pt x="81750" y="18330"/>
                </a:lnTo>
                <a:lnTo>
                  <a:pt x="81750" y="18370"/>
                </a:lnTo>
                <a:lnTo>
                  <a:pt x="81750" y="18430"/>
                </a:lnTo>
                <a:lnTo>
                  <a:pt x="81750" y="18460"/>
                </a:lnTo>
                <a:lnTo>
                  <a:pt x="81750" y="18470"/>
                </a:lnTo>
                <a:lnTo>
                  <a:pt x="81730" y="18550"/>
                </a:lnTo>
                <a:lnTo>
                  <a:pt x="81700" y="18690"/>
                </a:lnTo>
                <a:lnTo>
                  <a:pt x="81660" y="18760"/>
                </a:lnTo>
                <a:lnTo>
                  <a:pt x="81640" y="18800"/>
                </a:lnTo>
                <a:lnTo>
                  <a:pt x="81610" y="18820"/>
                </a:lnTo>
                <a:lnTo>
                  <a:pt x="81600" y="18840"/>
                </a:lnTo>
                <a:lnTo>
                  <a:pt x="81600" y="18850"/>
                </a:lnTo>
                <a:lnTo>
                  <a:pt x="81600" y="18860"/>
                </a:lnTo>
                <a:lnTo>
                  <a:pt x="81590" y="18920"/>
                </a:lnTo>
                <a:lnTo>
                  <a:pt x="81580" y="18980"/>
                </a:lnTo>
                <a:lnTo>
                  <a:pt x="81550" y="19060"/>
                </a:lnTo>
                <a:lnTo>
                  <a:pt x="81550" y="19100"/>
                </a:lnTo>
                <a:lnTo>
                  <a:pt x="81550" y="19140"/>
                </a:lnTo>
                <a:lnTo>
                  <a:pt x="81560" y="19160"/>
                </a:lnTo>
                <a:lnTo>
                  <a:pt x="81560" y="19190"/>
                </a:lnTo>
                <a:lnTo>
                  <a:pt x="81610" y="19190"/>
                </a:lnTo>
                <a:lnTo>
                  <a:pt x="81640" y="19190"/>
                </a:lnTo>
                <a:lnTo>
                  <a:pt x="81780" y="19200"/>
                </a:lnTo>
                <a:lnTo>
                  <a:pt x="81870" y="19170"/>
                </a:lnTo>
                <a:lnTo>
                  <a:pt x="81900" y="19160"/>
                </a:lnTo>
                <a:lnTo>
                  <a:pt x="81970" y="19130"/>
                </a:lnTo>
                <a:lnTo>
                  <a:pt x="82030" y="19110"/>
                </a:lnTo>
                <a:lnTo>
                  <a:pt x="82040" y="19100"/>
                </a:lnTo>
                <a:lnTo>
                  <a:pt x="82070" y="19090"/>
                </a:lnTo>
                <a:lnTo>
                  <a:pt x="82130" y="19060"/>
                </a:lnTo>
                <a:lnTo>
                  <a:pt x="82140" y="19060"/>
                </a:lnTo>
                <a:lnTo>
                  <a:pt x="82240" y="19050"/>
                </a:lnTo>
                <a:lnTo>
                  <a:pt x="82300" y="19060"/>
                </a:lnTo>
                <a:lnTo>
                  <a:pt x="82300" y="19080"/>
                </a:lnTo>
                <a:lnTo>
                  <a:pt x="82310" y="19160"/>
                </a:lnTo>
                <a:lnTo>
                  <a:pt x="82310" y="19200"/>
                </a:lnTo>
                <a:lnTo>
                  <a:pt x="82330" y="19210"/>
                </a:lnTo>
                <a:lnTo>
                  <a:pt x="82370" y="19230"/>
                </a:lnTo>
                <a:lnTo>
                  <a:pt x="82390" y="19330"/>
                </a:lnTo>
                <a:lnTo>
                  <a:pt x="82370" y="19370"/>
                </a:lnTo>
                <a:lnTo>
                  <a:pt x="82360" y="19380"/>
                </a:lnTo>
                <a:lnTo>
                  <a:pt x="82340" y="19400"/>
                </a:lnTo>
                <a:lnTo>
                  <a:pt x="82350" y="19400"/>
                </a:lnTo>
                <a:lnTo>
                  <a:pt x="82360" y="19410"/>
                </a:lnTo>
                <a:lnTo>
                  <a:pt x="82360" y="19440"/>
                </a:lnTo>
                <a:lnTo>
                  <a:pt x="82370" y="19450"/>
                </a:lnTo>
                <a:lnTo>
                  <a:pt x="82410" y="19460"/>
                </a:lnTo>
                <a:lnTo>
                  <a:pt x="82420" y="19460"/>
                </a:lnTo>
                <a:lnTo>
                  <a:pt x="82430" y="19490"/>
                </a:lnTo>
                <a:lnTo>
                  <a:pt x="82460" y="19580"/>
                </a:lnTo>
                <a:lnTo>
                  <a:pt x="82460" y="19600"/>
                </a:lnTo>
                <a:lnTo>
                  <a:pt x="82460" y="19610"/>
                </a:lnTo>
                <a:lnTo>
                  <a:pt x="82460" y="19630"/>
                </a:lnTo>
                <a:lnTo>
                  <a:pt x="82450" y="19660"/>
                </a:lnTo>
                <a:lnTo>
                  <a:pt x="82410" y="19730"/>
                </a:lnTo>
                <a:lnTo>
                  <a:pt x="82400" y="19760"/>
                </a:lnTo>
                <a:lnTo>
                  <a:pt x="82400" y="19810"/>
                </a:lnTo>
                <a:lnTo>
                  <a:pt x="82400" y="19830"/>
                </a:lnTo>
                <a:lnTo>
                  <a:pt x="82400" y="19840"/>
                </a:lnTo>
                <a:lnTo>
                  <a:pt x="82460" y="19850"/>
                </a:lnTo>
                <a:lnTo>
                  <a:pt x="82540" y="19850"/>
                </a:lnTo>
                <a:lnTo>
                  <a:pt x="82590" y="19850"/>
                </a:lnTo>
                <a:lnTo>
                  <a:pt x="82600" y="19850"/>
                </a:lnTo>
                <a:lnTo>
                  <a:pt x="82720" y="19870"/>
                </a:lnTo>
                <a:lnTo>
                  <a:pt x="82730" y="19870"/>
                </a:lnTo>
                <a:lnTo>
                  <a:pt x="82700" y="20040"/>
                </a:lnTo>
                <a:lnTo>
                  <a:pt x="82810" y="20070"/>
                </a:lnTo>
                <a:lnTo>
                  <a:pt x="82810" y="20140"/>
                </a:lnTo>
                <a:lnTo>
                  <a:pt x="82880" y="20240"/>
                </a:lnTo>
                <a:lnTo>
                  <a:pt x="82880" y="20460"/>
                </a:lnTo>
                <a:lnTo>
                  <a:pt x="82810" y="20460"/>
                </a:lnTo>
                <a:lnTo>
                  <a:pt x="82800" y="20480"/>
                </a:lnTo>
                <a:lnTo>
                  <a:pt x="82820" y="20520"/>
                </a:lnTo>
                <a:lnTo>
                  <a:pt x="82850" y="20560"/>
                </a:lnTo>
                <a:lnTo>
                  <a:pt x="82910" y="20530"/>
                </a:lnTo>
                <a:lnTo>
                  <a:pt x="82920" y="20540"/>
                </a:lnTo>
                <a:lnTo>
                  <a:pt x="82910" y="20580"/>
                </a:lnTo>
                <a:lnTo>
                  <a:pt x="82980" y="20640"/>
                </a:lnTo>
                <a:lnTo>
                  <a:pt x="83030" y="20740"/>
                </a:lnTo>
                <a:lnTo>
                  <a:pt x="82960" y="20810"/>
                </a:lnTo>
                <a:lnTo>
                  <a:pt x="82950" y="20820"/>
                </a:lnTo>
                <a:lnTo>
                  <a:pt x="82930" y="20820"/>
                </a:lnTo>
                <a:lnTo>
                  <a:pt x="82930" y="20880"/>
                </a:lnTo>
                <a:lnTo>
                  <a:pt x="82910" y="20890"/>
                </a:lnTo>
                <a:lnTo>
                  <a:pt x="82880" y="20940"/>
                </a:lnTo>
                <a:lnTo>
                  <a:pt x="82870" y="20990"/>
                </a:lnTo>
                <a:lnTo>
                  <a:pt x="82880" y="21000"/>
                </a:lnTo>
                <a:lnTo>
                  <a:pt x="82900" y="21010"/>
                </a:lnTo>
                <a:lnTo>
                  <a:pt x="82920" y="21050"/>
                </a:lnTo>
                <a:lnTo>
                  <a:pt x="82920" y="21070"/>
                </a:lnTo>
                <a:lnTo>
                  <a:pt x="82930" y="21080"/>
                </a:lnTo>
                <a:lnTo>
                  <a:pt x="82950" y="21090"/>
                </a:lnTo>
                <a:lnTo>
                  <a:pt x="82960" y="21090"/>
                </a:lnTo>
                <a:lnTo>
                  <a:pt x="82970" y="21090"/>
                </a:lnTo>
                <a:lnTo>
                  <a:pt x="82990" y="21090"/>
                </a:lnTo>
                <a:lnTo>
                  <a:pt x="83000" y="21090"/>
                </a:lnTo>
                <a:lnTo>
                  <a:pt x="83000" y="21100"/>
                </a:lnTo>
                <a:lnTo>
                  <a:pt x="82930" y="21110"/>
                </a:lnTo>
                <a:lnTo>
                  <a:pt x="82930" y="21200"/>
                </a:lnTo>
                <a:lnTo>
                  <a:pt x="82930" y="21240"/>
                </a:lnTo>
                <a:lnTo>
                  <a:pt x="82920" y="21340"/>
                </a:lnTo>
                <a:lnTo>
                  <a:pt x="82920" y="21350"/>
                </a:lnTo>
                <a:lnTo>
                  <a:pt x="82910" y="21350"/>
                </a:lnTo>
                <a:lnTo>
                  <a:pt x="82920" y="21400"/>
                </a:lnTo>
                <a:lnTo>
                  <a:pt x="82900" y="21440"/>
                </a:lnTo>
                <a:lnTo>
                  <a:pt x="82840" y="21510"/>
                </a:lnTo>
                <a:lnTo>
                  <a:pt x="82790" y="21560"/>
                </a:lnTo>
                <a:lnTo>
                  <a:pt x="82760" y="21540"/>
                </a:lnTo>
                <a:lnTo>
                  <a:pt x="82710" y="21500"/>
                </a:lnTo>
                <a:lnTo>
                  <a:pt x="82500" y="21390"/>
                </a:lnTo>
                <a:lnTo>
                  <a:pt x="82450" y="21370"/>
                </a:lnTo>
                <a:lnTo>
                  <a:pt x="82140" y="21400"/>
                </a:lnTo>
                <a:lnTo>
                  <a:pt x="82290" y="21690"/>
                </a:lnTo>
                <a:lnTo>
                  <a:pt x="82210" y="21720"/>
                </a:lnTo>
                <a:lnTo>
                  <a:pt x="82140" y="21720"/>
                </a:lnTo>
                <a:lnTo>
                  <a:pt x="81920" y="21630"/>
                </a:lnTo>
                <a:lnTo>
                  <a:pt x="81700" y="21750"/>
                </a:lnTo>
                <a:lnTo>
                  <a:pt x="81730" y="21890"/>
                </a:lnTo>
                <a:lnTo>
                  <a:pt x="82220" y="22070"/>
                </a:lnTo>
                <a:lnTo>
                  <a:pt x="82190" y="22310"/>
                </a:lnTo>
                <a:lnTo>
                  <a:pt x="82150" y="22410"/>
                </a:lnTo>
                <a:lnTo>
                  <a:pt x="82120" y="22490"/>
                </a:lnTo>
                <a:lnTo>
                  <a:pt x="82120" y="22630"/>
                </a:lnTo>
                <a:lnTo>
                  <a:pt x="82480" y="22710"/>
                </a:lnTo>
                <a:lnTo>
                  <a:pt x="82570" y="22740"/>
                </a:lnTo>
                <a:lnTo>
                  <a:pt x="82630" y="22800"/>
                </a:lnTo>
                <a:lnTo>
                  <a:pt x="82710" y="22810"/>
                </a:lnTo>
                <a:lnTo>
                  <a:pt x="82750" y="22920"/>
                </a:lnTo>
                <a:lnTo>
                  <a:pt x="82980" y="22980"/>
                </a:lnTo>
                <a:lnTo>
                  <a:pt x="83010" y="23170"/>
                </a:lnTo>
                <a:lnTo>
                  <a:pt x="82920" y="23250"/>
                </a:lnTo>
                <a:lnTo>
                  <a:pt x="83040" y="23350"/>
                </a:lnTo>
                <a:lnTo>
                  <a:pt x="83000" y="23540"/>
                </a:lnTo>
                <a:lnTo>
                  <a:pt x="83080" y="23560"/>
                </a:lnTo>
                <a:lnTo>
                  <a:pt x="83150" y="23680"/>
                </a:lnTo>
                <a:lnTo>
                  <a:pt x="83170" y="23700"/>
                </a:lnTo>
                <a:lnTo>
                  <a:pt x="83150" y="23820"/>
                </a:lnTo>
                <a:lnTo>
                  <a:pt x="83320" y="23850"/>
                </a:lnTo>
                <a:lnTo>
                  <a:pt x="83400" y="23910"/>
                </a:lnTo>
                <a:lnTo>
                  <a:pt x="83380" y="23980"/>
                </a:lnTo>
                <a:lnTo>
                  <a:pt x="83580" y="24010"/>
                </a:lnTo>
                <a:lnTo>
                  <a:pt x="83660" y="24190"/>
                </a:lnTo>
                <a:lnTo>
                  <a:pt x="83750" y="24220"/>
                </a:lnTo>
                <a:lnTo>
                  <a:pt x="83670" y="24370"/>
                </a:lnTo>
                <a:lnTo>
                  <a:pt x="83820" y="24540"/>
                </a:lnTo>
                <a:lnTo>
                  <a:pt x="84020" y="24650"/>
                </a:lnTo>
                <a:lnTo>
                  <a:pt x="84040" y="24590"/>
                </a:lnTo>
                <a:lnTo>
                  <a:pt x="84090" y="24610"/>
                </a:lnTo>
                <a:lnTo>
                  <a:pt x="84150" y="24560"/>
                </a:lnTo>
                <a:lnTo>
                  <a:pt x="84190" y="24590"/>
                </a:lnTo>
                <a:lnTo>
                  <a:pt x="84200" y="24670"/>
                </a:lnTo>
                <a:lnTo>
                  <a:pt x="84360" y="24720"/>
                </a:lnTo>
                <a:lnTo>
                  <a:pt x="84460" y="24920"/>
                </a:lnTo>
                <a:lnTo>
                  <a:pt x="84520" y="24780"/>
                </a:lnTo>
                <a:lnTo>
                  <a:pt x="84710" y="24800"/>
                </a:lnTo>
                <a:lnTo>
                  <a:pt x="84790" y="24810"/>
                </a:lnTo>
                <a:lnTo>
                  <a:pt x="84980" y="25070"/>
                </a:lnTo>
                <a:lnTo>
                  <a:pt x="84950" y="25090"/>
                </a:lnTo>
                <a:lnTo>
                  <a:pt x="85020" y="25120"/>
                </a:lnTo>
                <a:lnTo>
                  <a:pt x="85030" y="25130"/>
                </a:lnTo>
                <a:lnTo>
                  <a:pt x="85030" y="25140"/>
                </a:lnTo>
                <a:lnTo>
                  <a:pt x="85030" y="25150"/>
                </a:lnTo>
                <a:lnTo>
                  <a:pt x="85030" y="25160"/>
                </a:lnTo>
                <a:lnTo>
                  <a:pt x="85020" y="25160"/>
                </a:lnTo>
                <a:lnTo>
                  <a:pt x="85020" y="25170"/>
                </a:lnTo>
                <a:lnTo>
                  <a:pt x="85020" y="25180"/>
                </a:lnTo>
                <a:lnTo>
                  <a:pt x="85030" y="25180"/>
                </a:lnTo>
                <a:lnTo>
                  <a:pt x="85030" y="25190"/>
                </a:lnTo>
                <a:lnTo>
                  <a:pt x="85030" y="25200"/>
                </a:lnTo>
                <a:lnTo>
                  <a:pt x="85040" y="25210"/>
                </a:lnTo>
                <a:lnTo>
                  <a:pt x="85050" y="25210"/>
                </a:lnTo>
                <a:lnTo>
                  <a:pt x="85050" y="25200"/>
                </a:lnTo>
                <a:lnTo>
                  <a:pt x="85060" y="25210"/>
                </a:lnTo>
                <a:lnTo>
                  <a:pt x="85070" y="25210"/>
                </a:lnTo>
                <a:lnTo>
                  <a:pt x="85080" y="25210"/>
                </a:lnTo>
                <a:lnTo>
                  <a:pt x="85090" y="25210"/>
                </a:lnTo>
                <a:lnTo>
                  <a:pt x="85090" y="25200"/>
                </a:lnTo>
                <a:lnTo>
                  <a:pt x="85100" y="25190"/>
                </a:lnTo>
                <a:lnTo>
                  <a:pt x="85100" y="25180"/>
                </a:lnTo>
                <a:lnTo>
                  <a:pt x="85110" y="25170"/>
                </a:lnTo>
                <a:lnTo>
                  <a:pt x="85110" y="25160"/>
                </a:lnTo>
                <a:lnTo>
                  <a:pt x="85110" y="25150"/>
                </a:lnTo>
                <a:lnTo>
                  <a:pt x="85120" y="25150"/>
                </a:lnTo>
                <a:lnTo>
                  <a:pt x="85120" y="25140"/>
                </a:lnTo>
                <a:lnTo>
                  <a:pt x="85130" y="25130"/>
                </a:lnTo>
                <a:lnTo>
                  <a:pt x="85140" y="25120"/>
                </a:lnTo>
                <a:lnTo>
                  <a:pt x="85160" y="25110"/>
                </a:lnTo>
                <a:lnTo>
                  <a:pt x="85180" y="25110"/>
                </a:lnTo>
                <a:lnTo>
                  <a:pt x="85190" y="25110"/>
                </a:lnTo>
                <a:lnTo>
                  <a:pt x="85200" y="25120"/>
                </a:lnTo>
                <a:lnTo>
                  <a:pt x="85210" y="25120"/>
                </a:lnTo>
                <a:lnTo>
                  <a:pt x="85220" y="25120"/>
                </a:lnTo>
                <a:lnTo>
                  <a:pt x="85220" y="25130"/>
                </a:lnTo>
                <a:lnTo>
                  <a:pt x="85230" y="25130"/>
                </a:lnTo>
                <a:lnTo>
                  <a:pt x="85230" y="25140"/>
                </a:lnTo>
                <a:lnTo>
                  <a:pt x="85240" y="25130"/>
                </a:lnTo>
                <a:lnTo>
                  <a:pt x="85240" y="25140"/>
                </a:lnTo>
                <a:lnTo>
                  <a:pt x="85250" y="25140"/>
                </a:lnTo>
                <a:lnTo>
                  <a:pt x="85250" y="25150"/>
                </a:lnTo>
                <a:lnTo>
                  <a:pt x="85260" y="25150"/>
                </a:lnTo>
                <a:lnTo>
                  <a:pt x="85260" y="25160"/>
                </a:lnTo>
                <a:lnTo>
                  <a:pt x="85270" y="25150"/>
                </a:lnTo>
                <a:lnTo>
                  <a:pt x="85280" y="25150"/>
                </a:lnTo>
                <a:lnTo>
                  <a:pt x="85290" y="25150"/>
                </a:lnTo>
                <a:lnTo>
                  <a:pt x="85290" y="25140"/>
                </a:lnTo>
                <a:lnTo>
                  <a:pt x="85290" y="25130"/>
                </a:lnTo>
                <a:lnTo>
                  <a:pt x="85300" y="25130"/>
                </a:lnTo>
                <a:lnTo>
                  <a:pt x="85310" y="25120"/>
                </a:lnTo>
                <a:lnTo>
                  <a:pt x="85320" y="25120"/>
                </a:lnTo>
                <a:lnTo>
                  <a:pt x="85320" y="25130"/>
                </a:lnTo>
                <a:lnTo>
                  <a:pt x="85330" y="25130"/>
                </a:lnTo>
                <a:lnTo>
                  <a:pt x="85340" y="25130"/>
                </a:lnTo>
                <a:lnTo>
                  <a:pt x="85340" y="25140"/>
                </a:lnTo>
                <a:lnTo>
                  <a:pt x="85340" y="25150"/>
                </a:lnTo>
                <a:lnTo>
                  <a:pt x="85350" y="25150"/>
                </a:lnTo>
                <a:lnTo>
                  <a:pt x="85360" y="25150"/>
                </a:lnTo>
                <a:lnTo>
                  <a:pt x="85360" y="25140"/>
                </a:lnTo>
                <a:lnTo>
                  <a:pt x="85370" y="25150"/>
                </a:lnTo>
                <a:lnTo>
                  <a:pt x="85380" y="25150"/>
                </a:lnTo>
                <a:lnTo>
                  <a:pt x="85390" y="25150"/>
                </a:lnTo>
                <a:lnTo>
                  <a:pt x="85380" y="25160"/>
                </a:lnTo>
                <a:lnTo>
                  <a:pt x="85390" y="25160"/>
                </a:lnTo>
                <a:lnTo>
                  <a:pt x="85380" y="25160"/>
                </a:lnTo>
                <a:lnTo>
                  <a:pt x="85380" y="25170"/>
                </a:lnTo>
                <a:lnTo>
                  <a:pt x="85390" y="25170"/>
                </a:lnTo>
                <a:lnTo>
                  <a:pt x="85390" y="25160"/>
                </a:lnTo>
                <a:lnTo>
                  <a:pt x="85400" y="25160"/>
                </a:lnTo>
                <a:lnTo>
                  <a:pt x="85400" y="25170"/>
                </a:lnTo>
                <a:lnTo>
                  <a:pt x="85400" y="25180"/>
                </a:lnTo>
                <a:lnTo>
                  <a:pt x="85400" y="25190"/>
                </a:lnTo>
                <a:lnTo>
                  <a:pt x="85410" y="25190"/>
                </a:lnTo>
                <a:lnTo>
                  <a:pt x="85410" y="25200"/>
                </a:lnTo>
                <a:lnTo>
                  <a:pt x="85400" y="25210"/>
                </a:lnTo>
                <a:lnTo>
                  <a:pt x="85400" y="25220"/>
                </a:lnTo>
                <a:lnTo>
                  <a:pt x="85410" y="25220"/>
                </a:lnTo>
                <a:lnTo>
                  <a:pt x="85410" y="25230"/>
                </a:lnTo>
                <a:lnTo>
                  <a:pt x="85410" y="25240"/>
                </a:lnTo>
                <a:lnTo>
                  <a:pt x="85420" y="25240"/>
                </a:lnTo>
                <a:lnTo>
                  <a:pt x="85410" y="25240"/>
                </a:lnTo>
                <a:lnTo>
                  <a:pt x="85410" y="25250"/>
                </a:lnTo>
                <a:lnTo>
                  <a:pt x="85410" y="25260"/>
                </a:lnTo>
                <a:lnTo>
                  <a:pt x="85420" y="25260"/>
                </a:lnTo>
                <a:lnTo>
                  <a:pt x="85400" y="25280"/>
                </a:lnTo>
                <a:lnTo>
                  <a:pt x="85220" y="25570"/>
                </a:lnTo>
                <a:lnTo>
                  <a:pt x="85230" y="25600"/>
                </a:lnTo>
                <a:lnTo>
                  <a:pt x="85250" y="25680"/>
                </a:lnTo>
                <a:lnTo>
                  <a:pt x="85440" y="26190"/>
                </a:lnTo>
                <a:lnTo>
                  <a:pt x="85670" y="26050"/>
                </a:lnTo>
                <a:lnTo>
                  <a:pt x="86100" y="26140"/>
                </a:lnTo>
                <a:lnTo>
                  <a:pt x="86050" y="26470"/>
                </a:lnTo>
                <a:lnTo>
                  <a:pt x="86010" y="26690"/>
                </a:lnTo>
                <a:lnTo>
                  <a:pt x="86080" y="26840"/>
                </a:lnTo>
                <a:lnTo>
                  <a:pt x="86180" y="27020"/>
                </a:lnTo>
                <a:lnTo>
                  <a:pt x="86380" y="27410"/>
                </a:lnTo>
                <a:lnTo>
                  <a:pt x="86460" y="27420"/>
                </a:lnTo>
                <a:lnTo>
                  <a:pt x="86790" y="27480"/>
                </a:lnTo>
                <a:lnTo>
                  <a:pt x="86790" y="27600"/>
                </a:lnTo>
                <a:lnTo>
                  <a:pt x="86820" y="27720"/>
                </a:lnTo>
                <a:lnTo>
                  <a:pt x="86950" y="27840"/>
                </a:lnTo>
                <a:lnTo>
                  <a:pt x="87110" y="27900"/>
                </a:lnTo>
                <a:lnTo>
                  <a:pt x="87220" y="27990"/>
                </a:lnTo>
                <a:lnTo>
                  <a:pt x="87230" y="28050"/>
                </a:lnTo>
                <a:lnTo>
                  <a:pt x="87170" y="28130"/>
                </a:lnTo>
                <a:lnTo>
                  <a:pt x="87120" y="28150"/>
                </a:lnTo>
                <a:lnTo>
                  <a:pt x="87090" y="28170"/>
                </a:lnTo>
                <a:lnTo>
                  <a:pt x="87040" y="28180"/>
                </a:lnTo>
                <a:lnTo>
                  <a:pt x="86990" y="28240"/>
                </a:lnTo>
                <a:lnTo>
                  <a:pt x="86960" y="28270"/>
                </a:lnTo>
                <a:lnTo>
                  <a:pt x="86930" y="28320"/>
                </a:lnTo>
                <a:lnTo>
                  <a:pt x="86910" y="28340"/>
                </a:lnTo>
                <a:lnTo>
                  <a:pt x="86910" y="28360"/>
                </a:lnTo>
                <a:lnTo>
                  <a:pt x="86930" y="28370"/>
                </a:lnTo>
                <a:lnTo>
                  <a:pt x="86940" y="28370"/>
                </a:lnTo>
                <a:lnTo>
                  <a:pt x="86940" y="28380"/>
                </a:lnTo>
                <a:lnTo>
                  <a:pt x="86950" y="28400"/>
                </a:lnTo>
                <a:lnTo>
                  <a:pt x="86940" y="28420"/>
                </a:lnTo>
                <a:lnTo>
                  <a:pt x="86930" y="28420"/>
                </a:lnTo>
                <a:lnTo>
                  <a:pt x="86910" y="28430"/>
                </a:lnTo>
                <a:lnTo>
                  <a:pt x="86900" y="28430"/>
                </a:lnTo>
                <a:lnTo>
                  <a:pt x="86890" y="28440"/>
                </a:lnTo>
                <a:lnTo>
                  <a:pt x="86890" y="28450"/>
                </a:lnTo>
                <a:lnTo>
                  <a:pt x="86890" y="28460"/>
                </a:lnTo>
                <a:lnTo>
                  <a:pt x="86900" y="28470"/>
                </a:lnTo>
                <a:lnTo>
                  <a:pt x="86900" y="28480"/>
                </a:lnTo>
                <a:lnTo>
                  <a:pt x="86900" y="28490"/>
                </a:lnTo>
                <a:lnTo>
                  <a:pt x="86880" y="28490"/>
                </a:lnTo>
                <a:lnTo>
                  <a:pt x="86850" y="28500"/>
                </a:lnTo>
                <a:lnTo>
                  <a:pt x="86810" y="28510"/>
                </a:lnTo>
                <a:lnTo>
                  <a:pt x="86780" y="28660"/>
                </a:lnTo>
                <a:lnTo>
                  <a:pt x="86750" y="28820"/>
                </a:lnTo>
                <a:lnTo>
                  <a:pt x="86680" y="29250"/>
                </a:lnTo>
                <a:lnTo>
                  <a:pt x="86460" y="29370"/>
                </a:lnTo>
                <a:lnTo>
                  <a:pt x="86110" y="29570"/>
                </a:lnTo>
                <a:lnTo>
                  <a:pt x="86080" y="29720"/>
                </a:lnTo>
                <a:lnTo>
                  <a:pt x="85910" y="30630"/>
                </a:lnTo>
                <a:lnTo>
                  <a:pt x="86120" y="30850"/>
                </a:lnTo>
                <a:lnTo>
                  <a:pt x="86370" y="31110"/>
                </a:lnTo>
                <a:lnTo>
                  <a:pt x="86560" y="31290"/>
                </a:lnTo>
                <a:lnTo>
                  <a:pt x="86480" y="31470"/>
                </a:lnTo>
                <a:lnTo>
                  <a:pt x="86280" y="31890"/>
                </a:lnTo>
                <a:lnTo>
                  <a:pt x="86260" y="31860"/>
                </a:lnTo>
                <a:lnTo>
                  <a:pt x="86240" y="31850"/>
                </a:lnTo>
                <a:lnTo>
                  <a:pt x="86210" y="31850"/>
                </a:lnTo>
                <a:lnTo>
                  <a:pt x="86170" y="31850"/>
                </a:lnTo>
                <a:lnTo>
                  <a:pt x="86110" y="31850"/>
                </a:lnTo>
                <a:lnTo>
                  <a:pt x="86100" y="31850"/>
                </a:lnTo>
                <a:lnTo>
                  <a:pt x="86060" y="31840"/>
                </a:lnTo>
                <a:lnTo>
                  <a:pt x="86020" y="31850"/>
                </a:lnTo>
                <a:lnTo>
                  <a:pt x="85970" y="31860"/>
                </a:lnTo>
                <a:lnTo>
                  <a:pt x="85940" y="31870"/>
                </a:lnTo>
                <a:lnTo>
                  <a:pt x="85920" y="31890"/>
                </a:lnTo>
                <a:lnTo>
                  <a:pt x="85910" y="31920"/>
                </a:lnTo>
                <a:lnTo>
                  <a:pt x="85900" y="31950"/>
                </a:lnTo>
                <a:lnTo>
                  <a:pt x="85890" y="32010"/>
                </a:lnTo>
                <a:lnTo>
                  <a:pt x="85890" y="32040"/>
                </a:lnTo>
                <a:lnTo>
                  <a:pt x="85880" y="32120"/>
                </a:lnTo>
                <a:lnTo>
                  <a:pt x="85870" y="32190"/>
                </a:lnTo>
                <a:lnTo>
                  <a:pt x="85860" y="32270"/>
                </a:lnTo>
                <a:lnTo>
                  <a:pt x="85860" y="32290"/>
                </a:lnTo>
                <a:lnTo>
                  <a:pt x="85850" y="32290"/>
                </a:lnTo>
                <a:lnTo>
                  <a:pt x="85850" y="32340"/>
                </a:lnTo>
                <a:lnTo>
                  <a:pt x="85840" y="32400"/>
                </a:lnTo>
                <a:lnTo>
                  <a:pt x="85810" y="32480"/>
                </a:lnTo>
                <a:lnTo>
                  <a:pt x="85790" y="32500"/>
                </a:lnTo>
                <a:lnTo>
                  <a:pt x="85770" y="32510"/>
                </a:lnTo>
                <a:lnTo>
                  <a:pt x="85710" y="32540"/>
                </a:lnTo>
                <a:lnTo>
                  <a:pt x="85700" y="32570"/>
                </a:lnTo>
                <a:lnTo>
                  <a:pt x="85700" y="32600"/>
                </a:lnTo>
                <a:lnTo>
                  <a:pt x="85690" y="32630"/>
                </a:lnTo>
                <a:lnTo>
                  <a:pt x="85690" y="32660"/>
                </a:lnTo>
                <a:lnTo>
                  <a:pt x="85680" y="32680"/>
                </a:lnTo>
                <a:lnTo>
                  <a:pt x="85680" y="32700"/>
                </a:lnTo>
                <a:lnTo>
                  <a:pt x="85660" y="32740"/>
                </a:lnTo>
                <a:lnTo>
                  <a:pt x="85660" y="32790"/>
                </a:lnTo>
                <a:lnTo>
                  <a:pt x="85650" y="32820"/>
                </a:lnTo>
                <a:lnTo>
                  <a:pt x="85650" y="32840"/>
                </a:lnTo>
                <a:lnTo>
                  <a:pt x="85630" y="32860"/>
                </a:lnTo>
                <a:lnTo>
                  <a:pt x="85630" y="32910"/>
                </a:lnTo>
                <a:lnTo>
                  <a:pt x="85620" y="32940"/>
                </a:lnTo>
                <a:lnTo>
                  <a:pt x="85610" y="32950"/>
                </a:lnTo>
                <a:lnTo>
                  <a:pt x="85610" y="32990"/>
                </a:lnTo>
                <a:lnTo>
                  <a:pt x="85570" y="33060"/>
                </a:lnTo>
                <a:lnTo>
                  <a:pt x="85480" y="33250"/>
                </a:lnTo>
                <a:lnTo>
                  <a:pt x="85450" y="33350"/>
                </a:lnTo>
                <a:lnTo>
                  <a:pt x="85420" y="33400"/>
                </a:lnTo>
                <a:lnTo>
                  <a:pt x="85410" y="33440"/>
                </a:lnTo>
                <a:lnTo>
                  <a:pt x="85380" y="33540"/>
                </a:lnTo>
                <a:lnTo>
                  <a:pt x="85340" y="33840"/>
                </a:lnTo>
                <a:lnTo>
                  <a:pt x="85330" y="33880"/>
                </a:lnTo>
                <a:lnTo>
                  <a:pt x="85330" y="33920"/>
                </a:lnTo>
                <a:lnTo>
                  <a:pt x="85310" y="34000"/>
                </a:lnTo>
                <a:lnTo>
                  <a:pt x="85300" y="34020"/>
                </a:lnTo>
                <a:lnTo>
                  <a:pt x="85300" y="34030"/>
                </a:lnTo>
                <a:lnTo>
                  <a:pt x="85270" y="34150"/>
                </a:lnTo>
                <a:lnTo>
                  <a:pt x="85240" y="34230"/>
                </a:lnTo>
                <a:lnTo>
                  <a:pt x="85230" y="34250"/>
                </a:lnTo>
                <a:lnTo>
                  <a:pt x="85210" y="34290"/>
                </a:lnTo>
                <a:lnTo>
                  <a:pt x="85140" y="34470"/>
                </a:lnTo>
                <a:lnTo>
                  <a:pt x="85090" y="34560"/>
                </a:lnTo>
                <a:lnTo>
                  <a:pt x="85070" y="34600"/>
                </a:lnTo>
                <a:lnTo>
                  <a:pt x="85070" y="34610"/>
                </a:lnTo>
                <a:lnTo>
                  <a:pt x="85040" y="34670"/>
                </a:lnTo>
                <a:lnTo>
                  <a:pt x="85030" y="34680"/>
                </a:lnTo>
                <a:lnTo>
                  <a:pt x="85020" y="34690"/>
                </a:lnTo>
                <a:lnTo>
                  <a:pt x="84980" y="34790"/>
                </a:lnTo>
                <a:lnTo>
                  <a:pt x="84950" y="34840"/>
                </a:lnTo>
                <a:lnTo>
                  <a:pt x="84920" y="34910"/>
                </a:lnTo>
                <a:lnTo>
                  <a:pt x="84910" y="34910"/>
                </a:lnTo>
                <a:lnTo>
                  <a:pt x="84890" y="34960"/>
                </a:lnTo>
                <a:lnTo>
                  <a:pt x="84870" y="35020"/>
                </a:lnTo>
                <a:lnTo>
                  <a:pt x="84860" y="35050"/>
                </a:lnTo>
                <a:lnTo>
                  <a:pt x="84850" y="35080"/>
                </a:lnTo>
                <a:lnTo>
                  <a:pt x="84850" y="35100"/>
                </a:lnTo>
                <a:lnTo>
                  <a:pt x="84840" y="35100"/>
                </a:lnTo>
                <a:lnTo>
                  <a:pt x="84800" y="35230"/>
                </a:lnTo>
                <a:lnTo>
                  <a:pt x="84780" y="35330"/>
                </a:lnTo>
                <a:lnTo>
                  <a:pt x="84780" y="35350"/>
                </a:lnTo>
                <a:lnTo>
                  <a:pt x="84770" y="35470"/>
                </a:lnTo>
                <a:lnTo>
                  <a:pt x="84760" y="35580"/>
                </a:lnTo>
                <a:lnTo>
                  <a:pt x="84750" y="35710"/>
                </a:lnTo>
                <a:lnTo>
                  <a:pt x="84750" y="35750"/>
                </a:lnTo>
                <a:lnTo>
                  <a:pt x="84760" y="35800"/>
                </a:lnTo>
                <a:lnTo>
                  <a:pt x="84750" y="35870"/>
                </a:lnTo>
                <a:lnTo>
                  <a:pt x="84680" y="36030"/>
                </a:lnTo>
                <a:lnTo>
                  <a:pt x="84620" y="36130"/>
                </a:lnTo>
                <a:lnTo>
                  <a:pt x="84610" y="36150"/>
                </a:lnTo>
                <a:lnTo>
                  <a:pt x="84560" y="36250"/>
                </a:lnTo>
                <a:lnTo>
                  <a:pt x="84540" y="36300"/>
                </a:lnTo>
                <a:lnTo>
                  <a:pt x="84510" y="36410"/>
                </a:lnTo>
                <a:lnTo>
                  <a:pt x="84480" y="36480"/>
                </a:lnTo>
                <a:lnTo>
                  <a:pt x="84480" y="36500"/>
                </a:lnTo>
                <a:lnTo>
                  <a:pt x="84450" y="36560"/>
                </a:lnTo>
                <a:lnTo>
                  <a:pt x="84410" y="36620"/>
                </a:lnTo>
                <a:lnTo>
                  <a:pt x="84370" y="36750"/>
                </a:lnTo>
                <a:lnTo>
                  <a:pt x="84310" y="36860"/>
                </a:lnTo>
                <a:lnTo>
                  <a:pt x="84310" y="36870"/>
                </a:lnTo>
                <a:lnTo>
                  <a:pt x="84290" y="36940"/>
                </a:lnTo>
                <a:lnTo>
                  <a:pt x="84280" y="36960"/>
                </a:lnTo>
                <a:lnTo>
                  <a:pt x="84270" y="36990"/>
                </a:lnTo>
                <a:lnTo>
                  <a:pt x="84260" y="37060"/>
                </a:lnTo>
                <a:lnTo>
                  <a:pt x="84240" y="37140"/>
                </a:lnTo>
                <a:lnTo>
                  <a:pt x="84230" y="37170"/>
                </a:lnTo>
                <a:lnTo>
                  <a:pt x="84230" y="37190"/>
                </a:lnTo>
                <a:lnTo>
                  <a:pt x="84230" y="37200"/>
                </a:lnTo>
                <a:lnTo>
                  <a:pt x="84230" y="37230"/>
                </a:lnTo>
                <a:lnTo>
                  <a:pt x="84230" y="37240"/>
                </a:lnTo>
                <a:lnTo>
                  <a:pt x="84230" y="37250"/>
                </a:lnTo>
                <a:lnTo>
                  <a:pt x="84230" y="37260"/>
                </a:lnTo>
                <a:lnTo>
                  <a:pt x="84240" y="37270"/>
                </a:lnTo>
                <a:lnTo>
                  <a:pt x="84250" y="37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