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Zarqa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Jordan • State Map | Fully Editable Vector Shape</a:t>
            </a:r>
          </a:p>
        </p:txBody>
      </p:sp>
      <p:sp>
        <p:nvSpPr>
          <p:cNvPr id="101" name="Zarq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8090" y="33810"/>
                </a:moveTo>
                <a:lnTo>
                  <a:pt x="27730" y="33600"/>
                </a:lnTo>
                <a:lnTo>
                  <a:pt x="27600" y="33540"/>
                </a:lnTo>
                <a:lnTo>
                  <a:pt x="27450" y="33400"/>
                </a:lnTo>
                <a:lnTo>
                  <a:pt x="27360" y="33280"/>
                </a:lnTo>
                <a:lnTo>
                  <a:pt x="27250" y="32720"/>
                </a:lnTo>
                <a:lnTo>
                  <a:pt x="27950" y="31780"/>
                </a:lnTo>
                <a:lnTo>
                  <a:pt x="28160" y="31610"/>
                </a:lnTo>
                <a:lnTo>
                  <a:pt x="28460" y="31440"/>
                </a:lnTo>
                <a:lnTo>
                  <a:pt x="28700" y="31320"/>
                </a:lnTo>
                <a:lnTo>
                  <a:pt x="28860" y="31160"/>
                </a:lnTo>
                <a:lnTo>
                  <a:pt x="28950" y="30970"/>
                </a:lnTo>
                <a:lnTo>
                  <a:pt x="29010" y="30500"/>
                </a:lnTo>
                <a:lnTo>
                  <a:pt x="29390" y="30630"/>
                </a:lnTo>
                <a:lnTo>
                  <a:pt x="29550" y="30800"/>
                </a:lnTo>
                <a:lnTo>
                  <a:pt x="29610" y="30950"/>
                </a:lnTo>
                <a:lnTo>
                  <a:pt x="29580" y="31100"/>
                </a:lnTo>
                <a:lnTo>
                  <a:pt x="29500" y="31230"/>
                </a:lnTo>
                <a:lnTo>
                  <a:pt x="29450" y="31390"/>
                </a:lnTo>
                <a:lnTo>
                  <a:pt x="29460" y="31600"/>
                </a:lnTo>
                <a:lnTo>
                  <a:pt x="29550" y="31750"/>
                </a:lnTo>
                <a:lnTo>
                  <a:pt x="29740" y="31880"/>
                </a:lnTo>
                <a:lnTo>
                  <a:pt x="29940" y="31920"/>
                </a:lnTo>
                <a:lnTo>
                  <a:pt x="30160" y="31870"/>
                </a:lnTo>
                <a:lnTo>
                  <a:pt x="30350" y="31770"/>
                </a:lnTo>
                <a:lnTo>
                  <a:pt x="30600" y="31510"/>
                </a:lnTo>
                <a:lnTo>
                  <a:pt x="30790" y="31540"/>
                </a:lnTo>
                <a:lnTo>
                  <a:pt x="31020" y="31680"/>
                </a:lnTo>
                <a:lnTo>
                  <a:pt x="31470" y="32030"/>
                </a:lnTo>
                <a:lnTo>
                  <a:pt x="31760" y="32110"/>
                </a:lnTo>
                <a:lnTo>
                  <a:pt x="32010" y="32080"/>
                </a:lnTo>
                <a:lnTo>
                  <a:pt x="32400" y="31930"/>
                </a:lnTo>
                <a:lnTo>
                  <a:pt x="32590" y="31880"/>
                </a:lnTo>
                <a:lnTo>
                  <a:pt x="32820" y="31850"/>
                </a:lnTo>
                <a:lnTo>
                  <a:pt x="33580" y="31920"/>
                </a:lnTo>
                <a:lnTo>
                  <a:pt x="34320" y="32290"/>
                </a:lnTo>
                <a:lnTo>
                  <a:pt x="34650" y="32530"/>
                </a:lnTo>
                <a:lnTo>
                  <a:pt x="34940" y="32620"/>
                </a:lnTo>
                <a:lnTo>
                  <a:pt x="35220" y="32610"/>
                </a:lnTo>
                <a:lnTo>
                  <a:pt x="35450" y="32500"/>
                </a:lnTo>
                <a:lnTo>
                  <a:pt x="35650" y="32350"/>
                </a:lnTo>
                <a:lnTo>
                  <a:pt x="35890" y="32240"/>
                </a:lnTo>
                <a:lnTo>
                  <a:pt x="36230" y="32210"/>
                </a:lnTo>
                <a:lnTo>
                  <a:pt x="37240" y="32310"/>
                </a:lnTo>
                <a:lnTo>
                  <a:pt x="37560" y="32490"/>
                </a:lnTo>
                <a:lnTo>
                  <a:pt x="38150" y="33040"/>
                </a:lnTo>
                <a:lnTo>
                  <a:pt x="38810" y="33430"/>
                </a:lnTo>
                <a:lnTo>
                  <a:pt x="61860" y="41440"/>
                </a:lnTo>
                <a:lnTo>
                  <a:pt x="61890" y="41450"/>
                </a:lnTo>
                <a:lnTo>
                  <a:pt x="61900" y="41460"/>
                </a:lnTo>
                <a:lnTo>
                  <a:pt x="60810" y="41790"/>
                </a:lnTo>
                <a:lnTo>
                  <a:pt x="56210" y="43170"/>
                </a:lnTo>
                <a:lnTo>
                  <a:pt x="51610" y="44550"/>
                </a:lnTo>
                <a:lnTo>
                  <a:pt x="47720" y="45720"/>
                </a:lnTo>
                <a:lnTo>
                  <a:pt x="47710" y="45710"/>
                </a:lnTo>
                <a:lnTo>
                  <a:pt x="47650" y="45680"/>
                </a:lnTo>
                <a:lnTo>
                  <a:pt x="42450" y="40350"/>
                </a:lnTo>
                <a:lnTo>
                  <a:pt x="42110" y="40270"/>
                </a:lnTo>
                <a:lnTo>
                  <a:pt x="41790" y="40360"/>
                </a:lnTo>
                <a:lnTo>
                  <a:pt x="40910" y="40900"/>
                </a:lnTo>
                <a:lnTo>
                  <a:pt x="40560" y="40910"/>
                </a:lnTo>
                <a:lnTo>
                  <a:pt x="40130" y="40750"/>
                </a:lnTo>
                <a:lnTo>
                  <a:pt x="39320" y="40190"/>
                </a:lnTo>
                <a:lnTo>
                  <a:pt x="38490" y="39420"/>
                </a:lnTo>
                <a:lnTo>
                  <a:pt x="37990" y="38840"/>
                </a:lnTo>
                <a:lnTo>
                  <a:pt x="37870" y="38600"/>
                </a:lnTo>
                <a:lnTo>
                  <a:pt x="37900" y="38400"/>
                </a:lnTo>
                <a:lnTo>
                  <a:pt x="38040" y="38200"/>
                </a:lnTo>
                <a:lnTo>
                  <a:pt x="38450" y="37860"/>
                </a:lnTo>
                <a:lnTo>
                  <a:pt x="38980" y="37530"/>
                </a:lnTo>
                <a:lnTo>
                  <a:pt x="39150" y="37270"/>
                </a:lnTo>
                <a:lnTo>
                  <a:pt x="39110" y="36920"/>
                </a:lnTo>
                <a:lnTo>
                  <a:pt x="38580" y="36220"/>
                </a:lnTo>
                <a:lnTo>
                  <a:pt x="37530" y="35060"/>
                </a:lnTo>
                <a:lnTo>
                  <a:pt x="37140" y="34740"/>
                </a:lnTo>
                <a:lnTo>
                  <a:pt x="36750" y="34560"/>
                </a:lnTo>
                <a:lnTo>
                  <a:pt x="34790" y="34390"/>
                </a:lnTo>
                <a:lnTo>
                  <a:pt x="34390" y="34480"/>
                </a:lnTo>
                <a:lnTo>
                  <a:pt x="34170" y="34670"/>
                </a:lnTo>
                <a:lnTo>
                  <a:pt x="33820" y="35100"/>
                </a:lnTo>
                <a:lnTo>
                  <a:pt x="33580" y="35250"/>
                </a:lnTo>
                <a:lnTo>
                  <a:pt x="33200" y="35320"/>
                </a:lnTo>
                <a:lnTo>
                  <a:pt x="32000" y="35310"/>
                </a:lnTo>
                <a:lnTo>
                  <a:pt x="31090" y="35610"/>
                </a:lnTo>
                <a:lnTo>
                  <a:pt x="30790" y="35630"/>
                </a:lnTo>
                <a:lnTo>
                  <a:pt x="30560" y="35680"/>
                </a:lnTo>
                <a:lnTo>
                  <a:pt x="30200" y="35890"/>
                </a:lnTo>
                <a:lnTo>
                  <a:pt x="29950" y="35810"/>
                </a:lnTo>
                <a:lnTo>
                  <a:pt x="29590" y="35550"/>
                </a:lnTo>
                <a:lnTo>
                  <a:pt x="28970" y="34790"/>
                </a:lnTo>
                <a:lnTo>
                  <a:pt x="28520" y="34370"/>
                </a:lnTo>
                <a:lnTo>
                  <a:pt x="28090" y="33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