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Tafilah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Tafil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510" y="62660"/>
                </a:moveTo>
                <a:lnTo>
                  <a:pt x="15660" y="62140"/>
                </a:lnTo>
                <a:lnTo>
                  <a:pt x="15740" y="61600"/>
                </a:lnTo>
                <a:lnTo>
                  <a:pt x="15810" y="61350"/>
                </a:lnTo>
                <a:lnTo>
                  <a:pt x="15930" y="61090"/>
                </a:lnTo>
                <a:lnTo>
                  <a:pt x="16070" y="60920"/>
                </a:lnTo>
                <a:lnTo>
                  <a:pt x="16390" y="60640"/>
                </a:lnTo>
                <a:lnTo>
                  <a:pt x="16490" y="60430"/>
                </a:lnTo>
                <a:lnTo>
                  <a:pt x="16560" y="59950"/>
                </a:lnTo>
                <a:lnTo>
                  <a:pt x="16550" y="59470"/>
                </a:lnTo>
                <a:lnTo>
                  <a:pt x="16600" y="58980"/>
                </a:lnTo>
                <a:lnTo>
                  <a:pt x="16830" y="58490"/>
                </a:lnTo>
                <a:lnTo>
                  <a:pt x="17060" y="58270"/>
                </a:lnTo>
                <a:lnTo>
                  <a:pt x="17200" y="58370"/>
                </a:lnTo>
                <a:lnTo>
                  <a:pt x="18130" y="59020"/>
                </a:lnTo>
                <a:lnTo>
                  <a:pt x="18390" y="59090"/>
                </a:lnTo>
                <a:lnTo>
                  <a:pt x="18720" y="59120"/>
                </a:lnTo>
                <a:lnTo>
                  <a:pt x="18930" y="58990"/>
                </a:lnTo>
                <a:lnTo>
                  <a:pt x="19050" y="58780"/>
                </a:lnTo>
                <a:lnTo>
                  <a:pt x="19170" y="57900"/>
                </a:lnTo>
                <a:lnTo>
                  <a:pt x="19360" y="57340"/>
                </a:lnTo>
                <a:lnTo>
                  <a:pt x="19440" y="56900"/>
                </a:lnTo>
                <a:lnTo>
                  <a:pt x="19550" y="56730"/>
                </a:lnTo>
                <a:lnTo>
                  <a:pt x="19730" y="56670"/>
                </a:lnTo>
                <a:lnTo>
                  <a:pt x="19960" y="56680"/>
                </a:lnTo>
                <a:lnTo>
                  <a:pt x="20290" y="56630"/>
                </a:lnTo>
                <a:lnTo>
                  <a:pt x="20530" y="56650"/>
                </a:lnTo>
                <a:lnTo>
                  <a:pt x="20740" y="56710"/>
                </a:lnTo>
                <a:lnTo>
                  <a:pt x="20950" y="56900"/>
                </a:lnTo>
                <a:lnTo>
                  <a:pt x="21210" y="57070"/>
                </a:lnTo>
                <a:lnTo>
                  <a:pt x="21470" y="57170"/>
                </a:lnTo>
                <a:lnTo>
                  <a:pt x="23060" y="57250"/>
                </a:lnTo>
                <a:lnTo>
                  <a:pt x="26030" y="58440"/>
                </a:lnTo>
                <a:lnTo>
                  <a:pt x="26160" y="58550"/>
                </a:lnTo>
                <a:lnTo>
                  <a:pt x="26210" y="58680"/>
                </a:lnTo>
                <a:lnTo>
                  <a:pt x="26290" y="58840"/>
                </a:lnTo>
                <a:lnTo>
                  <a:pt x="26460" y="59000"/>
                </a:lnTo>
                <a:lnTo>
                  <a:pt x="26690" y="59170"/>
                </a:lnTo>
                <a:lnTo>
                  <a:pt x="27370" y="59480"/>
                </a:lnTo>
                <a:lnTo>
                  <a:pt x="27560" y="59600"/>
                </a:lnTo>
                <a:lnTo>
                  <a:pt x="27710" y="59760"/>
                </a:lnTo>
                <a:lnTo>
                  <a:pt x="27900" y="60090"/>
                </a:lnTo>
                <a:lnTo>
                  <a:pt x="28050" y="60250"/>
                </a:lnTo>
                <a:lnTo>
                  <a:pt x="28830" y="60840"/>
                </a:lnTo>
                <a:lnTo>
                  <a:pt x="29630" y="61640"/>
                </a:lnTo>
                <a:lnTo>
                  <a:pt x="28220" y="64030"/>
                </a:lnTo>
                <a:lnTo>
                  <a:pt x="27540" y="64280"/>
                </a:lnTo>
                <a:lnTo>
                  <a:pt x="27040" y="64090"/>
                </a:lnTo>
                <a:lnTo>
                  <a:pt x="26840" y="64070"/>
                </a:lnTo>
                <a:lnTo>
                  <a:pt x="26640" y="64110"/>
                </a:lnTo>
                <a:lnTo>
                  <a:pt x="26410" y="64270"/>
                </a:lnTo>
                <a:lnTo>
                  <a:pt x="26230" y="64460"/>
                </a:lnTo>
                <a:lnTo>
                  <a:pt x="25970" y="64620"/>
                </a:lnTo>
                <a:lnTo>
                  <a:pt x="24650" y="64940"/>
                </a:lnTo>
                <a:lnTo>
                  <a:pt x="22920" y="65170"/>
                </a:lnTo>
                <a:lnTo>
                  <a:pt x="22280" y="65120"/>
                </a:lnTo>
                <a:lnTo>
                  <a:pt x="20440" y="65180"/>
                </a:lnTo>
                <a:lnTo>
                  <a:pt x="19680" y="65060"/>
                </a:lnTo>
                <a:lnTo>
                  <a:pt x="18940" y="65060"/>
                </a:lnTo>
                <a:lnTo>
                  <a:pt x="18510" y="65040"/>
                </a:lnTo>
                <a:lnTo>
                  <a:pt x="18300" y="64970"/>
                </a:lnTo>
                <a:lnTo>
                  <a:pt x="18040" y="64840"/>
                </a:lnTo>
                <a:lnTo>
                  <a:pt x="17810" y="64540"/>
                </a:lnTo>
                <a:lnTo>
                  <a:pt x="17590" y="64150"/>
                </a:lnTo>
                <a:lnTo>
                  <a:pt x="17350" y="63930"/>
                </a:lnTo>
                <a:lnTo>
                  <a:pt x="17060" y="63780"/>
                </a:lnTo>
                <a:lnTo>
                  <a:pt x="15790" y="62870"/>
                </a:lnTo>
                <a:lnTo>
                  <a:pt x="15510" y="6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