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Mafraq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Jordan • State Map | Fully Editable Vector Shape</a:t>
            </a:r>
          </a:p>
        </p:txBody>
      </p:sp>
      <p:sp>
        <p:nvSpPr>
          <p:cNvPr id="101" name="Mafraq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510" y="27220"/>
                </a:moveTo>
                <a:lnTo>
                  <a:pt x="29650" y="27030"/>
                </a:lnTo>
                <a:lnTo>
                  <a:pt x="29680" y="26860"/>
                </a:lnTo>
                <a:lnTo>
                  <a:pt x="29620" y="26540"/>
                </a:lnTo>
                <a:lnTo>
                  <a:pt x="29520" y="26320"/>
                </a:lnTo>
                <a:lnTo>
                  <a:pt x="29430" y="26140"/>
                </a:lnTo>
                <a:lnTo>
                  <a:pt x="29400" y="25960"/>
                </a:lnTo>
                <a:lnTo>
                  <a:pt x="29470" y="25780"/>
                </a:lnTo>
                <a:lnTo>
                  <a:pt x="29730" y="25560"/>
                </a:lnTo>
                <a:lnTo>
                  <a:pt x="29960" y="25530"/>
                </a:lnTo>
                <a:lnTo>
                  <a:pt x="30170" y="25600"/>
                </a:lnTo>
                <a:lnTo>
                  <a:pt x="30510" y="25870"/>
                </a:lnTo>
                <a:lnTo>
                  <a:pt x="30670" y="25900"/>
                </a:lnTo>
                <a:lnTo>
                  <a:pt x="30810" y="25850"/>
                </a:lnTo>
                <a:lnTo>
                  <a:pt x="30940" y="25280"/>
                </a:lnTo>
                <a:lnTo>
                  <a:pt x="30710" y="23480"/>
                </a:lnTo>
                <a:lnTo>
                  <a:pt x="30970" y="23490"/>
                </a:lnTo>
                <a:lnTo>
                  <a:pt x="31660" y="23390"/>
                </a:lnTo>
                <a:lnTo>
                  <a:pt x="31780" y="23400"/>
                </a:lnTo>
                <a:lnTo>
                  <a:pt x="31970" y="23480"/>
                </a:lnTo>
                <a:lnTo>
                  <a:pt x="32080" y="23500"/>
                </a:lnTo>
                <a:lnTo>
                  <a:pt x="32170" y="23460"/>
                </a:lnTo>
                <a:lnTo>
                  <a:pt x="32380" y="23260"/>
                </a:lnTo>
                <a:lnTo>
                  <a:pt x="32480" y="23230"/>
                </a:lnTo>
                <a:lnTo>
                  <a:pt x="32680" y="23340"/>
                </a:lnTo>
                <a:lnTo>
                  <a:pt x="33290" y="23950"/>
                </a:lnTo>
                <a:lnTo>
                  <a:pt x="34480" y="24780"/>
                </a:lnTo>
                <a:lnTo>
                  <a:pt x="36120" y="26330"/>
                </a:lnTo>
                <a:lnTo>
                  <a:pt x="36390" y="26490"/>
                </a:lnTo>
                <a:lnTo>
                  <a:pt x="36760" y="26600"/>
                </a:lnTo>
                <a:lnTo>
                  <a:pt x="37800" y="26710"/>
                </a:lnTo>
                <a:lnTo>
                  <a:pt x="38100" y="26900"/>
                </a:lnTo>
                <a:lnTo>
                  <a:pt x="38780" y="26980"/>
                </a:lnTo>
                <a:lnTo>
                  <a:pt x="41320" y="27290"/>
                </a:lnTo>
                <a:lnTo>
                  <a:pt x="41990" y="27800"/>
                </a:lnTo>
                <a:lnTo>
                  <a:pt x="42320" y="27610"/>
                </a:lnTo>
                <a:lnTo>
                  <a:pt x="42720" y="27620"/>
                </a:lnTo>
                <a:lnTo>
                  <a:pt x="43910" y="27940"/>
                </a:lnTo>
                <a:lnTo>
                  <a:pt x="44170" y="27950"/>
                </a:lnTo>
                <a:lnTo>
                  <a:pt x="44400" y="27870"/>
                </a:lnTo>
                <a:lnTo>
                  <a:pt x="47390" y="25820"/>
                </a:lnTo>
                <a:lnTo>
                  <a:pt x="50230" y="23960"/>
                </a:lnTo>
                <a:lnTo>
                  <a:pt x="50240" y="23960"/>
                </a:lnTo>
                <a:lnTo>
                  <a:pt x="52290" y="22640"/>
                </a:lnTo>
                <a:lnTo>
                  <a:pt x="55470" y="20590"/>
                </a:lnTo>
                <a:lnTo>
                  <a:pt x="56940" y="19650"/>
                </a:lnTo>
                <a:lnTo>
                  <a:pt x="58650" y="18550"/>
                </a:lnTo>
                <a:lnTo>
                  <a:pt x="61840" y="16500"/>
                </a:lnTo>
                <a:lnTo>
                  <a:pt x="65020" y="14450"/>
                </a:lnTo>
                <a:lnTo>
                  <a:pt x="67380" y="12920"/>
                </a:lnTo>
                <a:lnTo>
                  <a:pt x="70620" y="10880"/>
                </a:lnTo>
                <a:lnTo>
                  <a:pt x="72190" y="9890"/>
                </a:lnTo>
                <a:lnTo>
                  <a:pt x="76170" y="7380"/>
                </a:lnTo>
                <a:lnTo>
                  <a:pt x="80720" y="4550"/>
                </a:lnTo>
                <a:lnTo>
                  <a:pt x="81580" y="7720"/>
                </a:lnTo>
                <a:lnTo>
                  <a:pt x="82350" y="10560"/>
                </a:lnTo>
                <a:lnTo>
                  <a:pt x="82990" y="12920"/>
                </a:lnTo>
                <a:lnTo>
                  <a:pt x="83840" y="16060"/>
                </a:lnTo>
                <a:lnTo>
                  <a:pt x="84720" y="19300"/>
                </a:lnTo>
                <a:lnTo>
                  <a:pt x="85960" y="23910"/>
                </a:lnTo>
                <a:lnTo>
                  <a:pt x="84530" y="24360"/>
                </a:lnTo>
                <a:lnTo>
                  <a:pt x="84510" y="24370"/>
                </a:lnTo>
                <a:lnTo>
                  <a:pt x="84500" y="24390"/>
                </a:lnTo>
                <a:lnTo>
                  <a:pt x="84510" y="24410"/>
                </a:lnTo>
                <a:lnTo>
                  <a:pt x="84530" y="24450"/>
                </a:lnTo>
                <a:lnTo>
                  <a:pt x="85440" y="27610"/>
                </a:lnTo>
                <a:lnTo>
                  <a:pt x="85580" y="27940"/>
                </a:lnTo>
                <a:lnTo>
                  <a:pt x="85760" y="28050"/>
                </a:lnTo>
                <a:lnTo>
                  <a:pt x="89280" y="27070"/>
                </a:lnTo>
                <a:lnTo>
                  <a:pt x="89660" y="27300"/>
                </a:lnTo>
                <a:lnTo>
                  <a:pt x="89940" y="27970"/>
                </a:lnTo>
                <a:lnTo>
                  <a:pt x="90330" y="29450"/>
                </a:lnTo>
                <a:lnTo>
                  <a:pt x="89850" y="30150"/>
                </a:lnTo>
                <a:lnTo>
                  <a:pt x="87620" y="32060"/>
                </a:lnTo>
                <a:lnTo>
                  <a:pt x="87620" y="32230"/>
                </a:lnTo>
                <a:lnTo>
                  <a:pt x="87430" y="32290"/>
                </a:lnTo>
                <a:lnTo>
                  <a:pt x="87070" y="32560"/>
                </a:lnTo>
                <a:lnTo>
                  <a:pt x="84870" y="34660"/>
                </a:lnTo>
                <a:lnTo>
                  <a:pt x="84220" y="34940"/>
                </a:lnTo>
                <a:lnTo>
                  <a:pt x="82110" y="35550"/>
                </a:lnTo>
                <a:lnTo>
                  <a:pt x="77940" y="36770"/>
                </a:lnTo>
                <a:lnTo>
                  <a:pt x="73760" y="37980"/>
                </a:lnTo>
                <a:lnTo>
                  <a:pt x="69590" y="39190"/>
                </a:lnTo>
                <a:lnTo>
                  <a:pt x="66080" y="40210"/>
                </a:lnTo>
                <a:lnTo>
                  <a:pt x="65410" y="40400"/>
                </a:lnTo>
                <a:lnTo>
                  <a:pt x="61900" y="41460"/>
                </a:lnTo>
                <a:lnTo>
                  <a:pt x="61890" y="41450"/>
                </a:lnTo>
                <a:lnTo>
                  <a:pt x="61860" y="41440"/>
                </a:lnTo>
                <a:lnTo>
                  <a:pt x="38810" y="33430"/>
                </a:lnTo>
                <a:lnTo>
                  <a:pt x="38150" y="33040"/>
                </a:lnTo>
                <a:lnTo>
                  <a:pt x="37560" y="32490"/>
                </a:lnTo>
                <a:lnTo>
                  <a:pt x="37240" y="32310"/>
                </a:lnTo>
                <a:lnTo>
                  <a:pt x="36230" y="32210"/>
                </a:lnTo>
                <a:lnTo>
                  <a:pt x="35890" y="32240"/>
                </a:lnTo>
                <a:lnTo>
                  <a:pt x="35650" y="32350"/>
                </a:lnTo>
                <a:lnTo>
                  <a:pt x="35450" y="32500"/>
                </a:lnTo>
                <a:lnTo>
                  <a:pt x="35220" y="32610"/>
                </a:lnTo>
                <a:lnTo>
                  <a:pt x="34940" y="32620"/>
                </a:lnTo>
                <a:lnTo>
                  <a:pt x="34650" y="32530"/>
                </a:lnTo>
                <a:lnTo>
                  <a:pt x="34320" y="32290"/>
                </a:lnTo>
                <a:lnTo>
                  <a:pt x="33580" y="31920"/>
                </a:lnTo>
                <a:lnTo>
                  <a:pt x="32820" y="31850"/>
                </a:lnTo>
                <a:lnTo>
                  <a:pt x="32590" y="31880"/>
                </a:lnTo>
                <a:lnTo>
                  <a:pt x="32400" y="31930"/>
                </a:lnTo>
                <a:lnTo>
                  <a:pt x="32010" y="32080"/>
                </a:lnTo>
                <a:lnTo>
                  <a:pt x="31760" y="32110"/>
                </a:lnTo>
                <a:lnTo>
                  <a:pt x="31470" y="32030"/>
                </a:lnTo>
                <a:lnTo>
                  <a:pt x="31020" y="31680"/>
                </a:lnTo>
                <a:lnTo>
                  <a:pt x="30790" y="31540"/>
                </a:lnTo>
                <a:lnTo>
                  <a:pt x="30600" y="31510"/>
                </a:lnTo>
                <a:lnTo>
                  <a:pt x="30350" y="31770"/>
                </a:lnTo>
                <a:lnTo>
                  <a:pt x="30160" y="31870"/>
                </a:lnTo>
                <a:lnTo>
                  <a:pt x="29940" y="31920"/>
                </a:lnTo>
                <a:lnTo>
                  <a:pt x="29740" y="31880"/>
                </a:lnTo>
                <a:lnTo>
                  <a:pt x="29550" y="31750"/>
                </a:lnTo>
                <a:lnTo>
                  <a:pt x="29460" y="31600"/>
                </a:lnTo>
                <a:lnTo>
                  <a:pt x="29450" y="31390"/>
                </a:lnTo>
                <a:lnTo>
                  <a:pt x="29500" y="31230"/>
                </a:lnTo>
                <a:lnTo>
                  <a:pt x="29580" y="31100"/>
                </a:lnTo>
                <a:lnTo>
                  <a:pt x="29610" y="30950"/>
                </a:lnTo>
                <a:lnTo>
                  <a:pt x="29550" y="30800"/>
                </a:lnTo>
                <a:lnTo>
                  <a:pt x="29390" y="30630"/>
                </a:lnTo>
                <a:lnTo>
                  <a:pt x="29010" y="30500"/>
                </a:lnTo>
                <a:lnTo>
                  <a:pt x="28820" y="30050"/>
                </a:lnTo>
                <a:lnTo>
                  <a:pt x="28580" y="29640"/>
                </a:lnTo>
                <a:lnTo>
                  <a:pt x="28450" y="29530"/>
                </a:lnTo>
                <a:lnTo>
                  <a:pt x="28300" y="29430"/>
                </a:lnTo>
                <a:lnTo>
                  <a:pt x="28210" y="29280"/>
                </a:lnTo>
                <a:lnTo>
                  <a:pt x="28220" y="29060"/>
                </a:lnTo>
                <a:lnTo>
                  <a:pt x="28400" y="28720"/>
                </a:lnTo>
                <a:lnTo>
                  <a:pt x="29240" y="27760"/>
                </a:lnTo>
                <a:lnTo>
                  <a:pt x="29510" y="27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