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Madaba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Jordan • State Map | Fully Editable Vector Shape</a:t>
            </a:r>
          </a:p>
        </p:txBody>
      </p:sp>
      <p:sp>
        <p:nvSpPr>
          <p:cNvPr id="101" name="Mada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100" y="47180"/>
                </a:moveTo>
                <a:lnTo>
                  <a:pt x="19130" y="45920"/>
                </a:lnTo>
                <a:lnTo>
                  <a:pt x="19120" y="45910"/>
                </a:lnTo>
                <a:lnTo>
                  <a:pt x="19130" y="45920"/>
                </a:lnTo>
                <a:lnTo>
                  <a:pt x="19140" y="45910"/>
                </a:lnTo>
                <a:lnTo>
                  <a:pt x="19140" y="45890"/>
                </a:lnTo>
                <a:lnTo>
                  <a:pt x="19130" y="45860"/>
                </a:lnTo>
                <a:lnTo>
                  <a:pt x="19240" y="44240"/>
                </a:lnTo>
                <a:lnTo>
                  <a:pt x="19530" y="42660"/>
                </a:lnTo>
                <a:lnTo>
                  <a:pt x="19950" y="41690"/>
                </a:lnTo>
                <a:lnTo>
                  <a:pt x="20170" y="41720"/>
                </a:lnTo>
                <a:lnTo>
                  <a:pt x="21450" y="41790"/>
                </a:lnTo>
                <a:lnTo>
                  <a:pt x="21710" y="41670"/>
                </a:lnTo>
                <a:lnTo>
                  <a:pt x="21940" y="41440"/>
                </a:lnTo>
                <a:lnTo>
                  <a:pt x="22250" y="40890"/>
                </a:lnTo>
                <a:lnTo>
                  <a:pt x="22470" y="40300"/>
                </a:lnTo>
                <a:lnTo>
                  <a:pt x="22580" y="40150"/>
                </a:lnTo>
                <a:lnTo>
                  <a:pt x="22800" y="40000"/>
                </a:lnTo>
                <a:lnTo>
                  <a:pt x="23030" y="39930"/>
                </a:lnTo>
                <a:lnTo>
                  <a:pt x="23530" y="39890"/>
                </a:lnTo>
                <a:lnTo>
                  <a:pt x="23770" y="39740"/>
                </a:lnTo>
                <a:lnTo>
                  <a:pt x="24470" y="39560"/>
                </a:lnTo>
                <a:lnTo>
                  <a:pt x="25410" y="39560"/>
                </a:lnTo>
                <a:lnTo>
                  <a:pt x="25690" y="39490"/>
                </a:lnTo>
                <a:lnTo>
                  <a:pt x="25920" y="39390"/>
                </a:lnTo>
                <a:lnTo>
                  <a:pt x="26050" y="39410"/>
                </a:lnTo>
                <a:lnTo>
                  <a:pt x="26180" y="39540"/>
                </a:lnTo>
                <a:lnTo>
                  <a:pt x="26220" y="41120"/>
                </a:lnTo>
                <a:lnTo>
                  <a:pt x="26180" y="41320"/>
                </a:lnTo>
                <a:lnTo>
                  <a:pt x="26070" y="41520"/>
                </a:lnTo>
                <a:lnTo>
                  <a:pt x="25750" y="41910"/>
                </a:lnTo>
                <a:lnTo>
                  <a:pt x="25660" y="42070"/>
                </a:lnTo>
                <a:lnTo>
                  <a:pt x="25640" y="42260"/>
                </a:lnTo>
                <a:lnTo>
                  <a:pt x="25670" y="42480"/>
                </a:lnTo>
                <a:lnTo>
                  <a:pt x="25810" y="43040"/>
                </a:lnTo>
                <a:lnTo>
                  <a:pt x="25950" y="43380"/>
                </a:lnTo>
                <a:lnTo>
                  <a:pt x="26750" y="44250"/>
                </a:lnTo>
                <a:lnTo>
                  <a:pt x="26870" y="44530"/>
                </a:lnTo>
                <a:lnTo>
                  <a:pt x="26850" y="44740"/>
                </a:lnTo>
                <a:lnTo>
                  <a:pt x="26790" y="44890"/>
                </a:lnTo>
                <a:lnTo>
                  <a:pt x="26810" y="45070"/>
                </a:lnTo>
                <a:lnTo>
                  <a:pt x="26920" y="45200"/>
                </a:lnTo>
                <a:lnTo>
                  <a:pt x="27060" y="45350"/>
                </a:lnTo>
                <a:lnTo>
                  <a:pt x="27100" y="45480"/>
                </a:lnTo>
                <a:lnTo>
                  <a:pt x="27040" y="45620"/>
                </a:lnTo>
                <a:lnTo>
                  <a:pt x="26780" y="45990"/>
                </a:lnTo>
                <a:lnTo>
                  <a:pt x="26660" y="46230"/>
                </a:lnTo>
                <a:lnTo>
                  <a:pt x="26340" y="47210"/>
                </a:lnTo>
                <a:lnTo>
                  <a:pt x="26260" y="47350"/>
                </a:lnTo>
                <a:lnTo>
                  <a:pt x="26120" y="47500"/>
                </a:lnTo>
                <a:lnTo>
                  <a:pt x="26010" y="47590"/>
                </a:lnTo>
                <a:lnTo>
                  <a:pt x="25810" y="47780"/>
                </a:lnTo>
                <a:lnTo>
                  <a:pt x="24980" y="47590"/>
                </a:lnTo>
                <a:lnTo>
                  <a:pt x="24580" y="47580"/>
                </a:lnTo>
                <a:lnTo>
                  <a:pt x="23950" y="47650"/>
                </a:lnTo>
                <a:lnTo>
                  <a:pt x="23380" y="47830"/>
                </a:lnTo>
                <a:lnTo>
                  <a:pt x="23120" y="47830"/>
                </a:lnTo>
                <a:lnTo>
                  <a:pt x="22770" y="47760"/>
                </a:lnTo>
                <a:lnTo>
                  <a:pt x="20910" y="47130"/>
                </a:lnTo>
                <a:lnTo>
                  <a:pt x="19500" y="47080"/>
                </a:lnTo>
                <a:lnTo>
                  <a:pt x="19100" y="47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