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Karak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Jordan • State Map | Fully Editable Vector Shape</a:t>
            </a:r>
          </a:p>
        </p:txBody>
      </p:sp>
      <p:sp>
        <p:nvSpPr>
          <p:cNvPr id="101" name="Karak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7060" y="58270"/>
                </a:moveTo>
                <a:lnTo>
                  <a:pt x="17560" y="57790"/>
                </a:lnTo>
                <a:lnTo>
                  <a:pt x="17770" y="57390"/>
                </a:lnTo>
                <a:lnTo>
                  <a:pt x="17770" y="56710"/>
                </a:lnTo>
                <a:lnTo>
                  <a:pt x="17890" y="56080"/>
                </a:lnTo>
                <a:lnTo>
                  <a:pt x="18760" y="54350"/>
                </a:lnTo>
                <a:lnTo>
                  <a:pt x="18850" y="53730"/>
                </a:lnTo>
                <a:lnTo>
                  <a:pt x="18720" y="53140"/>
                </a:lnTo>
                <a:lnTo>
                  <a:pt x="18440" y="52600"/>
                </a:lnTo>
                <a:lnTo>
                  <a:pt x="18240" y="52160"/>
                </a:lnTo>
                <a:lnTo>
                  <a:pt x="18060" y="51600"/>
                </a:lnTo>
                <a:lnTo>
                  <a:pt x="17960" y="51010"/>
                </a:lnTo>
                <a:lnTo>
                  <a:pt x="18200" y="50480"/>
                </a:lnTo>
                <a:lnTo>
                  <a:pt x="18460" y="50020"/>
                </a:lnTo>
                <a:lnTo>
                  <a:pt x="18490" y="49550"/>
                </a:lnTo>
                <a:lnTo>
                  <a:pt x="18350" y="49400"/>
                </a:lnTo>
                <a:lnTo>
                  <a:pt x="18690" y="48770"/>
                </a:lnTo>
                <a:lnTo>
                  <a:pt x="19020" y="47890"/>
                </a:lnTo>
                <a:lnTo>
                  <a:pt x="19100" y="47400"/>
                </a:lnTo>
                <a:lnTo>
                  <a:pt x="19100" y="47180"/>
                </a:lnTo>
                <a:lnTo>
                  <a:pt x="19500" y="47080"/>
                </a:lnTo>
                <a:lnTo>
                  <a:pt x="20910" y="47130"/>
                </a:lnTo>
                <a:lnTo>
                  <a:pt x="22770" y="47760"/>
                </a:lnTo>
                <a:lnTo>
                  <a:pt x="23120" y="47830"/>
                </a:lnTo>
                <a:lnTo>
                  <a:pt x="23380" y="47830"/>
                </a:lnTo>
                <a:lnTo>
                  <a:pt x="23950" y="47650"/>
                </a:lnTo>
                <a:lnTo>
                  <a:pt x="24580" y="47580"/>
                </a:lnTo>
                <a:lnTo>
                  <a:pt x="24980" y="47590"/>
                </a:lnTo>
                <a:lnTo>
                  <a:pt x="25810" y="47780"/>
                </a:lnTo>
                <a:lnTo>
                  <a:pt x="26260" y="48580"/>
                </a:lnTo>
                <a:lnTo>
                  <a:pt x="26380" y="49000"/>
                </a:lnTo>
                <a:lnTo>
                  <a:pt x="26430" y="49280"/>
                </a:lnTo>
                <a:lnTo>
                  <a:pt x="26400" y="49480"/>
                </a:lnTo>
                <a:lnTo>
                  <a:pt x="26250" y="49910"/>
                </a:lnTo>
                <a:lnTo>
                  <a:pt x="26180" y="50220"/>
                </a:lnTo>
                <a:lnTo>
                  <a:pt x="26130" y="50640"/>
                </a:lnTo>
                <a:lnTo>
                  <a:pt x="26200" y="50900"/>
                </a:lnTo>
                <a:lnTo>
                  <a:pt x="26380" y="51070"/>
                </a:lnTo>
                <a:lnTo>
                  <a:pt x="32010" y="51200"/>
                </a:lnTo>
                <a:lnTo>
                  <a:pt x="32320" y="53330"/>
                </a:lnTo>
                <a:lnTo>
                  <a:pt x="32750" y="54540"/>
                </a:lnTo>
                <a:lnTo>
                  <a:pt x="31800" y="57570"/>
                </a:lnTo>
                <a:lnTo>
                  <a:pt x="29630" y="61640"/>
                </a:lnTo>
                <a:lnTo>
                  <a:pt x="28830" y="60840"/>
                </a:lnTo>
                <a:lnTo>
                  <a:pt x="28050" y="60250"/>
                </a:lnTo>
                <a:lnTo>
                  <a:pt x="27900" y="60090"/>
                </a:lnTo>
                <a:lnTo>
                  <a:pt x="27710" y="59760"/>
                </a:lnTo>
                <a:lnTo>
                  <a:pt x="27560" y="59600"/>
                </a:lnTo>
                <a:lnTo>
                  <a:pt x="27370" y="59480"/>
                </a:lnTo>
                <a:lnTo>
                  <a:pt x="26690" y="59170"/>
                </a:lnTo>
                <a:lnTo>
                  <a:pt x="26460" y="59000"/>
                </a:lnTo>
                <a:lnTo>
                  <a:pt x="26290" y="58840"/>
                </a:lnTo>
                <a:lnTo>
                  <a:pt x="26210" y="58680"/>
                </a:lnTo>
                <a:lnTo>
                  <a:pt x="26160" y="58550"/>
                </a:lnTo>
                <a:lnTo>
                  <a:pt x="26030" y="58440"/>
                </a:lnTo>
                <a:lnTo>
                  <a:pt x="23060" y="57250"/>
                </a:lnTo>
                <a:lnTo>
                  <a:pt x="21470" y="57170"/>
                </a:lnTo>
                <a:lnTo>
                  <a:pt x="21210" y="57070"/>
                </a:lnTo>
                <a:lnTo>
                  <a:pt x="20950" y="56900"/>
                </a:lnTo>
                <a:lnTo>
                  <a:pt x="20740" y="56710"/>
                </a:lnTo>
                <a:lnTo>
                  <a:pt x="20530" y="56650"/>
                </a:lnTo>
                <a:lnTo>
                  <a:pt x="20290" y="56630"/>
                </a:lnTo>
                <a:lnTo>
                  <a:pt x="19960" y="56680"/>
                </a:lnTo>
                <a:lnTo>
                  <a:pt x="19730" y="56670"/>
                </a:lnTo>
                <a:lnTo>
                  <a:pt x="19550" y="56730"/>
                </a:lnTo>
                <a:lnTo>
                  <a:pt x="19440" y="56900"/>
                </a:lnTo>
                <a:lnTo>
                  <a:pt x="19360" y="57340"/>
                </a:lnTo>
                <a:lnTo>
                  <a:pt x="19170" y="57900"/>
                </a:lnTo>
                <a:lnTo>
                  <a:pt x="19050" y="58780"/>
                </a:lnTo>
                <a:lnTo>
                  <a:pt x="18930" y="58990"/>
                </a:lnTo>
                <a:lnTo>
                  <a:pt x="18720" y="59120"/>
                </a:lnTo>
                <a:lnTo>
                  <a:pt x="18390" y="59090"/>
                </a:lnTo>
                <a:lnTo>
                  <a:pt x="18130" y="59020"/>
                </a:lnTo>
                <a:lnTo>
                  <a:pt x="17200" y="58370"/>
                </a:lnTo>
                <a:lnTo>
                  <a:pt x="17060" y="582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