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Jarash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Jara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430" y="27380"/>
                </a:moveTo>
                <a:lnTo>
                  <a:pt x="28070" y="27110"/>
                </a:lnTo>
                <a:lnTo>
                  <a:pt x="28310" y="27030"/>
                </a:lnTo>
                <a:lnTo>
                  <a:pt x="28890" y="27200"/>
                </a:lnTo>
                <a:lnTo>
                  <a:pt x="29510" y="27220"/>
                </a:lnTo>
                <a:lnTo>
                  <a:pt x="29240" y="27760"/>
                </a:lnTo>
                <a:lnTo>
                  <a:pt x="28400" y="28720"/>
                </a:lnTo>
                <a:lnTo>
                  <a:pt x="28220" y="29060"/>
                </a:lnTo>
                <a:lnTo>
                  <a:pt x="28210" y="29280"/>
                </a:lnTo>
                <a:lnTo>
                  <a:pt x="28300" y="29430"/>
                </a:lnTo>
                <a:lnTo>
                  <a:pt x="28450" y="29530"/>
                </a:lnTo>
                <a:lnTo>
                  <a:pt x="28580" y="29640"/>
                </a:lnTo>
                <a:lnTo>
                  <a:pt x="28820" y="30050"/>
                </a:lnTo>
                <a:lnTo>
                  <a:pt x="29010" y="30500"/>
                </a:lnTo>
                <a:lnTo>
                  <a:pt x="28950" y="30970"/>
                </a:lnTo>
                <a:lnTo>
                  <a:pt x="28860" y="31160"/>
                </a:lnTo>
                <a:lnTo>
                  <a:pt x="28700" y="31320"/>
                </a:lnTo>
                <a:lnTo>
                  <a:pt x="28460" y="31440"/>
                </a:lnTo>
                <a:lnTo>
                  <a:pt x="28160" y="31610"/>
                </a:lnTo>
                <a:lnTo>
                  <a:pt x="27950" y="31780"/>
                </a:lnTo>
                <a:lnTo>
                  <a:pt x="27250" y="32720"/>
                </a:lnTo>
                <a:lnTo>
                  <a:pt x="26570" y="32210"/>
                </a:lnTo>
                <a:lnTo>
                  <a:pt x="26430" y="32020"/>
                </a:lnTo>
                <a:lnTo>
                  <a:pt x="26220" y="31810"/>
                </a:lnTo>
                <a:lnTo>
                  <a:pt x="25960" y="31700"/>
                </a:lnTo>
                <a:lnTo>
                  <a:pt x="25600" y="31630"/>
                </a:lnTo>
                <a:lnTo>
                  <a:pt x="23980" y="31670"/>
                </a:lnTo>
                <a:lnTo>
                  <a:pt x="23730" y="31650"/>
                </a:lnTo>
                <a:lnTo>
                  <a:pt x="23540" y="31580"/>
                </a:lnTo>
                <a:lnTo>
                  <a:pt x="23520" y="31390"/>
                </a:lnTo>
                <a:lnTo>
                  <a:pt x="24290" y="30510"/>
                </a:lnTo>
                <a:lnTo>
                  <a:pt x="25560" y="29930"/>
                </a:lnTo>
                <a:lnTo>
                  <a:pt x="25730" y="29740"/>
                </a:lnTo>
                <a:lnTo>
                  <a:pt x="25770" y="29540"/>
                </a:lnTo>
                <a:lnTo>
                  <a:pt x="25750" y="29340"/>
                </a:lnTo>
                <a:lnTo>
                  <a:pt x="25810" y="29030"/>
                </a:lnTo>
                <a:lnTo>
                  <a:pt x="25940" y="28670"/>
                </a:lnTo>
                <a:lnTo>
                  <a:pt x="26250" y="28170"/>
                </a:lnTo>
                <a:lnTo>
                  <a:pt x="26540" y="27880"/>
                </a:lnTo>
                <a:lnTo>
                  <a:pt x="26830" y="27680"/>
                </a:lnTo>
                <a:lnTo>
                  <a:pt x="27030" y="27600"/>
                </a:lnTo>
                <a:lnTo>
                  <a:pt x="27430" y="2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