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Irbid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Jordan • State Map | Fully Editable Vector Shape</a:t>
            </a:r>
          </a:p>
        </p:txBody>
      </p:sp>
      <p:sp>
        <p:nvSpPr>
          <p:cNvPr id="101" name="Irbi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710" y="23480"/>
                </a:moveTo>
                <a:lnTo>
                  <a:pt x="30940" y="25280"/>
                </a:lnTo>
                <a:lnTo>
                  <a:pt x="30810" y="25850"/>
                </a:lnTo>
                <a:lnTo>
                  <a:pt x="30670" y="25900"/>
                </a:lnTo>
                <a:lnTo>
                  <a:pt x="30510" y="25870"/>
                </a:lnTo>
                <a:lnTo>
                  <a:pt x="30170" y="25600"/>
                </a:lnTo>
                <a:lnTo>
                  <a:pt x="29960" y="25530"/>
                </a:lnTo>
                <a:lnTo>
                  <a:pt x="29730" y="25560"/>
                </a:lnTo>
                <a:lnTo>
                  <a:pt x="29470" y="25780"/>
                </a:lnTo>
                <a:lnTo>
                  <a:pt x="29400" y="25960"/>
                </a:lnTo>
                <a:lnTo>
                  <a:pt x="29430" y="26140"/>
                </a:lnTo>
                <a:lnTo>
                  <a:pt x="29520" y="26320"/>
                </a:lnTo>
                <a:lnTo>
                  <a:pt x="29620" y="26540"/>
                </a:lnTo>
                <a:lnTo>
                  <a:pt x="29680" y="26860"/>
                </a:lnTo>
                <a:lnTo>
                  <a:pt x="29650" y="27030"/>
                </a:lnTo>
                <a:lnTo>
                  <a:pt x="29510" y="27220"/>
                </a:lnTo>
                <a:lnTo>
                  <a:pt x="28890" y="27200"/>
                </a:lnTo>
                <a:lnTo>
                  <a:pt x="28310" y="27030"/>
                </a:lnTo>
                <a:lnTo>
                  <a:pt x="28070" y="27110"/>
                </a:lnTo>
                <a:lnTo>
                  <a:pt x="27430" y="27380"/>
                </a:lnTo>
                <a:lnTo>
                  <a:pt x="27030" y="26810"/>
                </a:lnTo>
                <a:lnTo>
                  <a:pt x="26660" y="26520"/>
                </a:lnTo>
                <a:lnTo>
                  <a:pt x="26570" y="26340"/>
                </a:lnTo>
                <a:lnTo>
                  <a:pt x="26490" y="26050"/>
                </a:lnTo>
                <a:lnTo>
                  <a:pt x="26360" y="25990"/>
                </a:lnTo>
                <a:lnTo>
                  <a:pt x="26230" y="26080"/>
                </a:lnTo>
                <a:lnTo>
                  <a:pt x="26100" y="26260"/>
                </a:lnTo>
                <a:lnTo>
                  <a:pt x="25880" y="26400"/>
                </a:lnTo>
                <a:lnTo>
                  <a:pt x="25580" y="26440"/>
                </a:lnTo>
                <a:lnTo>
                  <a:pt x="25040" y="26410"/>
                </a:lnTo>
                <a:lnTo>
                  <a:pt x="24730" y="26470"/>
                </a:lnTo>
                <a:lnTo>
                  <a:pt x="24170" y="26780"/>
                </a:lnTo>
                <a:lnTo>
                  <a:pt x="23720" y="26910"/>
                </a:lnTo>
                <a:lnTo>
                  <a:pt x="23250" y="26880"/>
                </a:lnTo>
                <a:lnTo>
                  <a:pt x="22930" y="26900"/>
                </a:lnTo>
                <a:lnTo>
                  <a:pt x="22660" y="27020"/>
                </a:lnTo>
                <a:lnTo>
                  <a:pt x="22480" y="27250"/>
                </a:lnTo>
                <a:lnTo>
                  <a:pt x="22350" y="27590"/>
                </a:lnTo>
                <a:lnTo>
                  <a:pt x="22070" y="28960"/>
                </a:lnTo>
                <a:lnTo>
                  <a:pt x="22100" y="29300"/>
                </a:lnTo>
                <a:lnTo>
                  <a:pt x="22210" y="29650"/>
                </a:lnTo>
                <a:lnTo>
                  <a:pt x="22470" y="30250"/>
                </a:lnTo>
                <a:lnTo>
                  <a:pt x="22520" y="30440"/>
                </a:lnTo>
                <a:lnTo>
                  <a:pt x="22500" y="30570"/>
                </a:lnTo>
                <a:lnTo>
                  <a:pt x="22420" y="30790"/>
                </a:lnTo>
                <a:lnTo>
                  <a:pt x="21130" y="30630"/>
                </a:lnTo>
                <a:lnTo>
                  <a:pt x="21010" y="30640"/>
                </a:lnTo>
                <a:lnTo>
                  <a:pt x="21250" y="29610"/>
                </a:lnTo>
                <a:lnTo>
                  <a:pt x="21000" y="29610"/>
                </a:lnTo>
                <a:lnTo>
                  <a:pt x="21030" y="29480"/>
                </a:lnTo>
                <a:lnTo>
                  <a:pt x="21080" y="29400"/>
                </a:lnTo>
                <a:lnTo>
                  <a:pt x="21160" y="29340"/>
                </a:lnTo>
                <a:lnTo>
                  <a:pt x="21250" y="29290"/>
                </a:lnTo>
                <a:lnTo>
                  <a:pt x="21100" y="29030"/>
                </a:lnTo>
                <a:lnTo>
                  <a:pt x="21030" y="28620"/>
                </a:lnTo>
                <a:lnTo>
                  <a:pt x="21040" y="28200"/>
                </a:lnTo>
                <a:lnTo>
                  <a:pt x="21120" y="27940"/>
                </a:lnTo>
                <a:lnTo>
                  <a:pt x="20950" y="27610"/>
                </a:lnTo>
                <a:lnTo>
                  <a:pt x="20970" y="26960"/>
                </a:lnTo>
                <a:lnTo>
                  <a:pt x="20870" y="26740"/>
                </a:lnTo>
                <a:lnTo>
                  <a:pt x="20870" y="26590"/>
                </a:lnTo>
                <a:lnTo>
                  <a:pt x="21000" y="26590"/>
                </a:lnTo>
                <a:lnTo>
                  <a:pt x="21000" y="26740"/>
                </a:lnTo>
                <a:lnTo>
                  <a:pt x="21120" y="26740"/>
                </a:lnTo>
                <a:lnTo>
                  <a:pt x="21090" y="26540"/>
                </a:lnTo>
                <a:lnTo>
                  <a:pt x="21030" y="26370"/>
                </a:lnTo>
                <a:lnTo>
                  <a:pt x="20960" y="26240"/>
                </a:lnTo>
                <a:lnTo>
                  <a:pt x="20870" y="26140"/>
                </a:lnTo>
                <a:lnTo>
                  <a:pt x="20820" y="26070"/>
                </a:lnTo>
                <a:lnTo>
                  <a:pt x="20740" y="25830"/>
                </a:lnTo>
                <a:lnTo>
                  <a:pt x="20920" y="25790"/>
                </a:lnTo>
                <a:lnTo>
                  <a:pt x="21000" y="25730"/>
                </a:lnTo>
                <a:lnTo>
                  <a:pt x="20980" y="25640"/>
                </a:lnTo>
                <a:lnTo>
                  <a:pt x="20870" y="25520"/>
                </a:lnTo>
                <a:lnTo>
                  <a:pt x="20870" y="25390"/>
                </a:lnTo>
                <a:lnTo>
                  <a:pt x="21000" y="25390"/>
                </a:lnTo>
                <a:lnTo>
                  <a:pt x="20970" y="25290"/>
                </a:lnTo>
                <a:lnTo>
                  <a:pt x="20940" y="25270"/>
                </a:lnTo>
                <a:lnTo>
                  <a:pt x="20910" y="25280"/>
                </a:lnTo>
                <a:lnTo>
                  <a:pt x="20870" y="25240"/>
                </a:lnTo>
                <a:lnTo>
                  <a:pt x="21120" y="25070"/>
                </a:lnTo>
                <a:lnTo>
                  <a:pt x="21000" y="24920"/>
                </a:lnTo>
                <a:lnTo>
                  <a:pt x="21130" y="24870"/>
                </a:lnTo>
                <a:lnTo>
                  <a:pt x="21250" y="24790"/>
                </a:lnTo>
                <a:lnTo>
                  <a:pt x="21250" y="24620"/>
                </a:lnTo>
                <a:lnTo>
                  <a:pt x="21160" y="24610"/>
                </a:lnTo>
                <a:lnTo>
                  <a:pt x="21110" y="24580"/>
                </a:lnTo>
                <a:lnTo>
                  <a:pt x="21070" y="24540"/>
                </a:lnTo>
                <a:lnTo>
                  <a:pt x="21000" y="24490"/>
                </a:lnTo>
                <a:lnTo>
                  <a:pt x="21040" y="24340"/>
                </a:lnTo>
                <a:lnTo>
                  <a:pt x="21110" y="24190"/>
                </a:lnTo>
                <a:lnTo>
                  <a:pt x="21220" y="24070"/>
                </a:lnTo>
                <a:lnTo>
                  <a:pt x="21390" y="24020"/>
                </a:lnTo>
                <a:lnTo>
                  <a:pt x="21390" y="23880"/>
                </a:lnTo>
                <a:lnTo>
                  <a:pt x="21210" y="23700"/>
                </a:lnTo>
                <a:lnTo>
                  <a:pt x="21170" y="23610"/>
                </a:lnTo>
                <a:lnTo>
                  <a:pt x="21040" y="23410"/>
                </a:lnTo>
                <a:lnTo>
                  <a:pt x="20960" y="23410"/>
                </a:lnTo>
                <a:lnTo>
                  <a:pt x="20870" y="23420"/>
                </a:lnTo>
                <a:lnTo>
                  <a:pt x="20870" y="23270"/>
                </a:lnTo>
                <a:lnTo>
                  <a:pt x="21120" y="23270"/>
                </a:lnTo>
                <a:lnTo>
                  <a:pt x="21070" y="23130"/>
                </a:lnTo>
                <a:lnTo>
                  <a:pt x="21000" y="22670"/>
                </a:lnTo>
                <a:lnTo>
                  <a:pt x="21120" y="22820"/>
                </a:lnTo>
                <a:lnTo>
                  <a:pt x="21200" y="22580"/>
                </a:lnTo>
                <a:lnTo>
                  <a:pt x="21250" y="22500"/>
                </a:lnTo>
                <a:lnTo>
                  <a:pt x="21270" y="22590"/>
                </a:lnTo>
                <a:lnTo>
                  <a:pt x="21280" y="22640"/>
                </a:lnTo>
                <a:lnTo>
                  <a:pt x="21310" y="22620"/>
                </a:lnTo>
                <a:lnTo>
                  <a:pt x="21390" y="22500"/>
                </a:lnTo>
                <a:lnTo>
                  <a:pt x="21280" y="22230"/>
                </a:lnTo>
                <a:lnTo>
                  <a:pt x="21220" y="21660"/>
                </a:lnTo>
                <a:lnTo>
                  <a:pt x="21120" y="21470"/>
                </a:lnTo>
                <a:lnTo>
                  <a:pt x="21120" y="21300"/>
                </a:lnTo>
                <a:lnTo>
                  <a:pt x="21250" y="21300"/>
                </a:lnTo>
                <a:lnTo>
                  <a:pt x="21250" y="21160"/>
                </a:lnTo>
                <a:lnTo>
                  <a:pt x="21090" y="21070"/>
                </a:lnTo>
                <a:lnTo>
                  <a:pt x="21020" y="20910"/>
                </a:lnTo>
                <a:lnTo>
                  <a:pt x="21020" y="20730"/>
                </a:lnTo>
                <a:lnTo>
                  <a:pt x="21070" y="20660"/>
                </a:lnTo>
                <a:lnTo>
                  <a:pt x="21200" y="20600"/>
                </a:lnTo>
                <a:lnTo>
                  <a:pt x="21360" y="20450"/>
                </a:lnTo>
                <a:lnTo>
                  <a:pt x="21640" y="20080"/>
                </a:lnTo>
                <a:lnTo>
                  <a:pt x="21980" y="19830"/>
                </a:lnTo>
                <a:lnTo>
                  <a:pt x="21990" y="19830"/>
                </a:lnTo>
                <a:lnTo>
                  <a:pt x="22430" y="19890"/>
                </a:lnTo>
                <a:lnTo>
                  <a:pt x="22720" y="19730"/>
                </a:lnTo>
                <a:lnTo>
                  <a:pt x="23340" y="19180"/>
                </a:lnTo>
                <a:lnTo>
                  <a:pt x="24360" y="18530"/>
                </a:lnTo>
                <a:lnTo>
                  <a:pt x="24680" y="18450"/>
                </a:lnTo>
                <a:lnTo>
                  <a:pt x="24800" y="18390"/>
                </a:lnTo>
                <a:lnTo>
                  <a:pt x="24910" y="18370"/>
                </a:lnTo>
                <a:lnTo>
                  <a:pt x="25010" y="18380"/>
                </a:lnTo>
                <a:lnTo>
                  <a:pt x="25080" y="18440"/>
                </a:lnTo>
                <a:lnTo>
                  <a:pt x="25080" y="18450"/>
                </a:lnTo>
                <a:lnTo>
                  <a:pt x="25250" y="18670"/>
                </a:lnTo>
                <a:lnTo>
                  <a:pt x="27250" y="19130"/>
                </a:lnTo>
                <a:lnTo>
                  <a:pt x="27430" y="19240"/>
                </a:lnTo>
                <a:lnTo>
                  <a:pt x="27750" y="19560"/>
                </a:lnTo>
                <a:lnTo>
                  <a:pt x="27840" y="19590"/>
                </a:lnTo>
                <a:lnTo>
                  <a:pt x="28080" y="19590"/>
                </a:lnTo>
                <a:lnTo>
                  <a:pt x="28150" y="19630"/>
                </a:lnTo>
                <a:lnTo>
                  <a:pt x="28180" y="19780"/>
                </a:lnTo>
                <a:lnTo>
                  <a:pt x="28150" y="19920"/>
                </a:lnTo>
                <a:lnTo>
                  <a:pt x="28090" y="20010"/>
                </a:lnTo>
                <a:lnTo>
                  <a:pt x="28030" y="20000"/>
                </a:lnTo>
                <a:lnTo>
                  <a:pt x="28190" y="20210"/>
                </a:lnTo>
                <a:lnTo>
                  <a:pt x="28360" y="20370"/>
                </a:lnTo>
                <a:lnTo>
                  <a:pt x="28550" y="20430"/>
                </a:lnTo>
                <a:lnTo>
                  <a:pt x="28820" y="20380"/>
                </a:lnTo>
                <a:lnTo>
                  <a:pt x="29250" y="20420"/>
                </a:lnTo>
                <a:lnTo>
                  <a:pt x="29340" y="20670"/>
                </a:lnTo>
                <a:lnTo>
                  <a:pt x="29280" y="21040"/>
                </a:lnTo>
                <a:lnTo>
                  <a:pt x="29300" y="21460"/>
                </a:lnTo>
                <a:lnTo>
                  <a:pt x="29470" y="21830"/>
                </a:lnTo>
                <a:lnTo>
                  <a:pt x="30310" y="23100"/>
                </a:lnTo>
                <a:lnTo>
                  <a:pt x="30410" y="23360"/>
                </a:lnTo>
                <a:lnTo>
                  <a:pt x="30420" y="23450"/>
                </a:lnTo>
                <a:lnTo>
                  <a:pt x="30480" y="23470"/>
                </a:lnTo>
                <a:lnTo>
                  <a:pt x="30710" y="23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