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Balqa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Balq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950" y="41690"/>
                </a:moveTo>
                <a:lnTo>
                  <a:pt x="20410" y="40610"/>
                </a:lnTo>
                <a:lnTo>
                  <a:pt x="21000" y="39950"/>
                </a:lnTo>
                <a:lnTo>
                  <a:pt x="20610" y="38770"/>
                </a:lnTo>
                <a:lnTo>
                  <a:pt x="20610" y="38610"/>
                </a:lnTo>
                <a:lnTo>
                  <a:pt x="20810" y="38330"/>
                </a:lnTo>
                <a:lnTo>
                  <a:pt x="20360" y="36580"/>
                </a:lnTo>
                <a:lnTo>
                  <a:pt x="20410" y="36410"/>
                </a:lnTo>
                <a:lnTo>
                  <a:pt x="20530" y="36340"/>
                </a:lnTo>
                <a:lnTo>
                  <a:pt x="20650" y="36300"/>
                </a:lnTo>
                <a:lnTo>
                  <a:pt x="20740" y="36200"/>
                </a:lnTo>
                <a:lnTo>
                  <a:pt x="20750" y="36030"/>
                </a:lnTo>
                <a:lnTo>
                  <a:pt x="20640" y="35790"/>
                </a:lnTo>
                <a:lnTo>
                  <a:pt x="20610" y="35600"/>
                </a:lnTo>
                <a:lnTo>
                  <a:pt x="20600" y="35310"/>
                </a:lnTo>
                <a:lnTo>
                  <a:pt x="20560" y="35070"/>
                </a:lnTo>
                <a:lnTo>
                  <a:pt x="20360" y="34560"/>
                </a:lnTo>
                <a:lnTo>
                  <a:pt x="20320" y="33550"/>
                </a:lnTo>
                <a:lnTo>
                  <a:pt x="20430" y="33170"/>
                </a:lnTo>
                <a:lnTo>
                  <a:pt x="20740" y="32910"/>
                </a:lnTo>
                <a:lnTo>
                  <a:pt x="20540" y="32640"/>
                </a:lnTo>
                <a:lnTo>
                  <a:pt x="20550" y="32390"/>
                </a:lnTo>
                <a:lnTo>
                  <a:pt x="20870" y="31850"/>
                </a:lnTo>
                <a:lnTo>
                  <a:pt x="20770" y="31710"/>
                </a:lnTo>
                <a:lnTo>
                  <a:pt x="20770" y="31590"/>
                </a:lnTo>
                <a:lnTo>
                  <a:pt x="20850" y="31490"/>
                </a:lnTo>
                <a:lnTo>
                  <a:pt x="21000" y="31420"/>
                </a:lnTo>
                <a:lnTo>
                  <a:pt x="21000" y="31250"/>
                </a:lnTo>
                <a:lnTo>
                  <a:pt x="20920" y="30990"/>
                </a:lnTo>
                <a:lnTo>
                  <a:pt x="21010" y="30640"/>
                </a:lnTo>
                <a:lnTo>
                  <a:pt x="21130" y="30630"/>
                </a:lnTo>
                <a:lnTo>
                  <a:pt x="22420" y="30790"/>
                </a:lnTo>
                <a:lnTo>
                  <a:pt x="22720" y="31160"/>
                </a:lnTo>
                <a:lnTo>
                  <a:pt x="23030" y="31290"/>
                </a:lnTo>
                <a:lnTo>
                  <a:pt x="23520" y="31390"/>
                </a:lnTo>
                <a:lnTo>
                  <a:pt x="23540" y="31580"/>
                </a:lnTo>
                <a:lnTo>
                  <a:pt x="23730" y="31650"/>
                </a:lnTo>
                <a:lnTo>
                  <a:pt x="23980" y="31670"/>
                </a:lnTo>
                <a:lnTo>
                  <a:pt x="25600" y="31630"/>
                </a:lnTo>
                <a:lnTo>
                  <a:pt x="25960" y="31700"/>
                </a:lnTo>
                <a:lnTo>
                  <a:pt x="26220" y="31810"/>
                </a:lnTo>
                <a:lnTo>
                  <a:pt x="26430" y="32020"/>
                </a:lnTo>
                <a:lnTo>
                  <a:pt x="26570" y="32210"/>
                </a:lnTo>
                <a:lnTo>
                  <a:pt x="27250" y="32720"/>
                </a:lnTo>
                <a:lnTo>
                  <a:pt x="27360" y="33280"/>
                </a:lnTo>
                <a:lnTo>
                  <a:pt x="27450" y="33400"/>
                </a:lnTo>
                <a:lnTo>
                  <a:pt x="27600" y="33540"/>
                </a:lnTo>
                <a:lnTo>
                  <a:pt x="27730" y="33600"/>
                </a:lnTo>
                <a:lnTo>
                  <a:pt x="28090" y="33810"/>
                </a:lnTo>
                <a:lnTo>
                  <a:pt x="27550" y="33990"/>
                </a:lnTo>
                <a:lnTo>
                  <a:pt x="26970" y="34560"/>
                </a:lnTo>
                <a:lnTo>
                  <a:pt x="26680" y="34730"/>
                </a:lnTo>
                <a:lnTo>
                  <a:pt x="25970" y="34940"/>
                </a:lnTo>
                <a:lnTo>
                  <a:pt x="25690" y="35170"/>
                </a:lnTo>
                <a:lnTo>
                  <a:pt x="24860" y="36170"/>
                </a:lnTo>
                <a:lnTo>
                  <a:pt x="24390" y="36500"/>
                </a:lnTo>
                <a:lnTo>
                  <a:pt x="23310" y="37060"/>
                </a:lnTo>
                <a:lnTo>
                  <a:pt x="23030" y="37310"/>
                </a:lnTo>
                <a:lnTo>
                  <a:pt x="22900" y="37550"/>
                </a:lnTo>
                <a:lnTo>
                  <a:pt x="22940" y="37750"/>
                </a:lnTo>
                <a:lnTo>
                  <a:pt x="23070" y="37910"/>
                </a:lnTo>
                <a:lnTo>
                  <a:pt x="23270" y="38010"/>
                </a:lnTo>
                <a:lnTo>
                  <a:pt x="23520" y="38080"/>
                </a:lnTo>
                <a:lnTo>
                  <a:pt x="23940" y="38150"/>
                </a:lnTo>
                <a:lnTo>
                  <a:pt x="24050" y="38270"/>
                </a:lnTo>
                <a:lnTo>
                  <a:pt x="24080" y="38450"/>
                </a:lnTo>
                <a:lnTo>
                  <a:pt x="23850" y="39120"/>
                </a:lnTo>
                <a:lnTo>
                  <a:pt x="23800" y="39350"/>
                </a:lnTo>
                <a:lnTo>
                  <a:pt x="23770" y="39740"/>
                </a:lnTo>
                <a:lnTo>
                  <a:pt x="23530" y="39890"/>
                </a:lnTo>
                <a:lnTo>
                  <a:pt x="23030" y="39930"/>
                </a:lnTo>
                <a:lnTo>
                  <a:pt x="22800" y="40000"/>
                </a:lnTo>
                <a:lnTo>
                  <a:pt x="22580" y="40150"/>
                </a:lnTo>
                <a:lnTo>
                  <a:pt x="22470" y="40300"/>
                </a:lnTo>
                <a:lnTo>
                  <a:pt x="22250" y="40890"/>
                </a:lnTo>
                <a:lnTo>
                  <a:pt x="21940" y="41440"/>
                </a:lnTo>
                <a:lnTo>
                  <a:pt x="21710" y="41670"/>
                </a:lnTo>
                <a:lnTo>
                  <a:pt x="21450" y="41790"/>
                </a:lnTo>
                <a:lnTo>
                  <a:pt x="20170" y="41720"/>
                </a:lnTo>
                <a:lnTo>
                  <a:pt x="19950" y="4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