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Aqaba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Jordan • State Map | Fully Editable Vector Shape</a:t>
            </a:r>
          </a:p>
        </p:txBody>
      </p:sp>
      <p:sp>
        <p:nvSpPr>
          <p:cNvPr id="101" name="Aqab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5510" y="62660"/>
                </a:moveTo>
                <a:lnTo>
                  <a:pt x="15790" y="62870"/>
                </a:lnTo>
                <a:lnTo>
                  <a:pt x="17060" y="63780"/>
                </a:lnTo>
                <a:lnTo>
                  <a:pt x="17350" y="63930"/>
                </a:lnTo>
                <a:lnTo>
                  <a:pt x="17590" y="64150"/>
                </a:lnTo>
                <a:lnTo>
                  <a:pt x="17810" y="64540"/>
                </a:lnTo>
                <a:lnTo>
                  <a:pt x="18040" y="64840"/>
                </a:lnTo>
                <a:lnTo>
                  <a:pt x="18300" y="64970"/>
                </a:lnTo>
                <a:lnTo>
                  <a:pt x="18510" y="65040"/>
                </a:lnTo>
                <a:lnTo>
                  <a:pt x="18940" y="65060"/>
                </a:lnTo>
                <a:lnTo>
                  <a:pt x="18830" y="66410"/>
                </a:lnTo>
                <a:lnTo>
                  <a:pt x="18450" y="68120"/>
                </a:lnTo>
                <a:lnTo>
                  <a:pt x="17620" y="70740"/>
                </a:lnTo>
                <a:lnTo>
                  <a:pt x="17660" y="73160"/>
                </a:lnTo>
                <a:lnTo>
                  <a:pt x="17510" y="73790"/>
                </a:lnTo>
                <a:lnTo>
                  <a:pt x="16430" y="75940"/>
                </a:lnTo>
                <a:lnTo>
                  <a:pt x="16210" y="77010"/>
                </a:lnTo>
                <a:lnTo>
                  <a:pt x="16170" y="77570"/>
                </a:lnTo>
                <a:lnTo>
                  <a:pt x="16260" y="77970"/>
                </a:lnTo>
                <a:lnTo>
                  <a:pt x="16350" y="78180"/>
                </a:lnTo>
                <a:lnTo>
                  <a:pt x="16500" y="78430"/>
                </a:lnTo>
                <a:lnTo>
                  <a:pt x="16670" y="78650"/>
                </a:lnTo>
                <a:lnTo>
                  <a:pt x="16890" y="78870"/>
                </a:lnTo>
                <a:lnTo>
                  <a:pt x="17150" y="79020"/>
                </a:lnTo>
                <a:lnTo>
                  <a:pt x="17450" y="79120"/>
                </a:lnTo>
                <a:lnTo>
                  <a:pt x="17750" y="79130"/>
                </a:lnTo>
                <a:lnTo>
                  <a:pt x="18030" y="79090"/>
                </a:lnTo>
                <a:lnTo>
                  <a:pt x="18270" y="79010"/>
                </a:lnTo>
                <a:lnTo>
                  <a:pt x="18510" y="78960"/>
                </a:lnTo>
                <a:lnTo>
                  <a:pt x="18980" y="78940"/>
                </a:lnTo>
                <a:lnTo>
                  <a:pt x="19540" y="79050"/>
                </a:lnTo>
                <a:lnTo>
                  <a:pt x="19880" y="79180"/>
                </a:lnTo>
                <a:lnTo>
                  <a:pt x="20250" y="79390"/>
                </a:lnTo>
                <a:lnTo>
                  <a:pt x="20610" y="79700"/>
                </a:lnTo>
                <a:lnTo>
                  <a:pt x="20940" y="80060"/>
                </a:lnTo>
                <a:lnTo>
                  <a:pt x="21220" y="80490"/>
                </a:lnTo>
                <a:lnTo>
                  <a:pt x="22190" y="82710"/>
                </a:lnTo>
                <a:lnTo>
                  <a:pt x="23400" y="87630"/>
                </a:lnTo>
                <a:lnTo>
                  <a:pt x="24320" y="94380"/>
                </a:lnTo>
                <a:lnTo>
                  <a:pt x="24360" y="94560"/>
                </a:lnTo>
                <a:lnTo>
                  <a:pt x="24360" y="94570"/>
                </a:lnTo>
                <a:lnTo>
                  <a:pt x="22170" y="94180"/>
                </a:lnTo>
                <a:lnTo>
                  <a:pt x="19410" y="93710"/>
                </a:lnTo>
                <a:lnTo>
                  <a:pt x="16830" y="93260"/>
                </a:lnTo>
                <a:lnTo>
                  <a:pt x="13940" y="92760"/>
                </a:lnTo>
                <a:lnTo>
                  <a:pt x="11730" y="92370"/>
                </a:lnTo>
                <a:lnTo>
                  <a:pt x="9670" y="92010"/>
                </a:lnTo>
                <a:lnTo>
                  <a:pt x="9920" y="91840"/>
                </a:lnTo>
                <a:lnTo>
                  <a:pt x="10040" y="89900"/>
                </a:lnTo>
                <a:lnTo>
                  <a:pt x="10170" y="89340"/>
                </a:lnTo>
                <a:lnTo>
                  <a:pt x="10570" y="88470"/>
                </a:lnTo>
                <a:lnTo>
                  <a:pt x="10560" y="88130"/>
                </a:lnTo>
                <a:lnTo>
                  <a:pt x="10170" y="87740"/>
                </a:lnTo>
                <a:lnTo>
                  <a:pt x="9920" y="87740"/>
                </a:lnTo>
                <a:lnTo>
                  <a:pt x="9900" y="87670"/>
                </a:lnTo>
                <a:lnTo>
                  <a:pt x="9900" y="87610"/>
                </a:lnTo>
                <a:lnTo>
                  <a:pt x="9880" y="87580"/>
                </a:lnTo>
                <a:lnTo>
                  <a:pt x="9790" y="87590"/>
                </a:lnTo>
                <a:lnTo>
                  <a:pt x="9870" y="87010"/>
                </a:lnTo>
                <a:lnTo>
                  <a:pt x="10000" y="86540"/>
                </a:lnTo>
                <a:lnTo>
                  <a:pt x="10250" y="86140"/>
                </a:lnTo>
                <a:lnTo>
                  <a:pt x="10430" y="85600"/>
                </a:lnTo>
                <a:lnTo>
                  <a:pt x="10520" y="84400"/>
                </a:lnTo>
                <a:lnTo>
                  <a:pt x="10660" y="83870"/>
                </a:lnTo>
                <a:lnTo>
                  <a:pt x="11520" y="81530"/>
                </a:lnTo>
                <a:lnTo>
                  <a:pt x="11600" y="81100"/>
                </a:lnTo>
                <a:lnTo>
                  <a:pt x="11620" y="79790"/>
                </a:lnTo>
                <a:lnTo>
                  <a:pt x="11760" y="79070"/>
                </a:lnTo>
                <a:lnTo>
                  <a:pt x="11830" y="78880"/>
                </a:lnTo>
                <a:lnTo>
                  <a:pt x="11920" y="78720"/>
                </a:lnTo>
                <a:lnTo>
                  <a:pt x="11990" y="78530"/>
                </a:lnTo>
                <a:lnTo>
                  <a:pt x="12000" y="78270"/>
                </a:lnTo>
                <a:lnTo>
                  <a:pt x="12220" y="77420"/>
                </a:lnTo>
                <a:lnTo>
                  <a:pt x="13010" y="76230"/>
                </a:lnTo>
                <a:lnTo>
                  <a:pt x="13310" y="75510"/>
                </a:lnTo>
                <a:lnTo>
                  <a:pt x="13310" y="74830"/>
                </a:lnTo>
                <a:lnTo>
                  <a:pt x="12930" y="73510"/>
                </a:lnTo>
                <a:lnTo>
                  <a:pt x="12940" y="72900"/>
                </a:lnTo>
                <a:lnTo>
                  <a:pt x="13070" y="72530"/>
                </a:lnTo>
                <a:lnTo>
                  <a:pt x="13250" y="71410"/>
                </a:lnTo>
                <a:lnTo>
                  <a:pt x="13360" y="71140"/>
                </a:lnTo>
                <a:lnTo>
                  <a:pt x="13480" y="70920"/>
                </a:lnTo>
                <a:lnTo>
                  <a:pt x="13580" y="70690"/>
                </a:lnTo>
                <a:lnTo>
                  <a:pt x="13630" y="70390"/>
                </a:lnTo>
                <a:lnTo>
                  <a:pt x="13570" y="70080"/>
                </a:lnTo>
                <a:lnTo>
                  <a:pt x="13310" y="69650"/>
                </a:lnTo>
                <a:lnTo>
                  <a:pt x="13210" y="69420"/>
                </a:lnTo>
                <a:lnTo>
                  <a:pt x="13210" y="68910"/>
                </a:lnTo>
                <a:lnTo>
                  <a:pt x="13540" y="68030"/>
                </a:lnTo>
                <a:lnTo>
                  <a:pt x="13630" y="67520"/>
                </a:lnTo>
                <a:lnTo>
                  <a:pt x="14430" y="64880"/>
                </a:lnTo>
                <a:lnTo>
                  <a:pt x="15510" y="62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