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Amm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810" y="47780"/>
                </a:moveTo>
                <a:lnTo>
                  <a:pt x="26010" y="47590"/>
                </a:lnTo>
                <a:lnTo>
                  <a:pt x="26120" y="47500"/>
                </a:lnTo>
                <a:lnTo>
                  <a:pt x="26260" y="47350"/>
                </a:lnTo>
                <a:lnTo>
                  <a:pt x="26340" y="47210"/>
                </a:lnTo>
                <a:lnTo>
                  <a:pt x="26660" y="46230"/>
                </a:lnTo>
                <a:lnTo>
                  <a:pt x="26780" y="45990"/>
                </a:lnTo>
                <a:lnTo>
                  <a:pt x="27040" y="45620"/>
                </a:lnTo>
                <a:lnTo>
                  <a:pt x="27100" y="45480"/>
                </a:lnTo>
                <a:lnTo>
                  <a:pt x="27060" y="45350"/>
                </a:lnTo>
                <a:lnTo>
                  <a:pt x="26920" y="45200"/>
                </a:lnTo>
                <a:lnTo>
                  <a:pt x="26810" y="45070"/>
                </a:lnTo>
                <a:lnTo>
                  <a:pt x="26790" y="44890"/>
                </a:lnTo>
                <a:lnTo>
                  <a:pt x="26850" y="44740"/>
                </a:lnTo>
                <a:lnTo>
                  <a:pt x="26870" y="44530"/>
                </a:lnTo>
                <a:lnTo>
                  <a:pt x="26750" y="44250"/>
                </a:lnTo>
                <a:lnTo>
                  <a:pt x="25950" y="43380"/>
                </a:lnTo>
                <a:lnTo>
                  <a:pt x="25810" y="43040"/>
                </a:lnTo>
                <a:lnTo>
                  <a:pt x="25670" y="42480"/>
                </a:lnTo>
                <a:lnTo>
                  <a:pt x="25640" y="42260"/>
                </a:lnTo>
                <a:lnTo>
                  <a:pt x="25660" y="42070"/>
                </a:lnTo>
                <a:lnTo>
                  <a:pt x="25750" y="41910"/>
                </a:lnTo>
                <a:lnTo>
                  <a:pt x="26070" y="41520"/>
                </a:lnTo>
                <a:lnTo>
                  <a:pt x="26180" y="41320"/>
                </a:lnTo>
                <a:lnTo>
                  <a:pt x="26220" y="41120"/>
                </a:lnTo>
                <a:lnTo>
                  <a:pt x="26180" y="39540"/>
                </a:lnTo>
                <a:lnTo>
                  <a:pt x="26050" y="39410"/>
                </a:lnTo>
                <a:lnTo>
                  <a:pt x="25920" y="39390"/>
                </a:lnTo>
                <a:lnTo>
                  <a:pt x="25690" y="39490"/>
                </a:lnTo>
                <a:lnTo>
                  <a:pt x="25410" y="39560"/>
                </a:lnTo>
                <a:lnTo>
                  <a:pt x="24470" y="39560"/>
                </a:lnTo>
                <a:lnTo>
                  <a:pt x="23770" y="39740"/>
                </a:lnTo>
                <a:lnTo>
                  <a:pt x="23800" y="39350"/>
                </a:lnTo>
                <a:lnTo>
                  <a:pt x="23850" y="39120"/>
                </a:lnTo>
                <a:lnTo>
                  <a:pt x="24080" y="38450"/>
                </a:lnTo>
                <a:lnTo>
                  <a:pt x="24050" y="38270"/>
                </a:lnTo>
                <a:lnTo>
                  <a:pt x="23940" y="38150"/>
                </a:lnTo>
                <a:lnTo>
                  <a:pt x="23520" y="38080"/>
                </a:lnTo>
                <a:lnTo>
                  <a:pt x="23270" y="38010"/>
                </a:lnTo>
                <a:lnTo>
                  <a:pt x="23070" y="37910"/>
                </a:lnTo>
                <a:lnTo>
                  <a:pt x="22940" y="37750"/>
                </a:lnTo>
                <a:lnTo>
                  <a:pt x="22900" y="37550"/>
                </a:lnTo>
                <a:lnTo>
                  <a:pt x="23030" y="37310"/>
                </a:lnTo>
                <a:lnTo>
                  <a:pt x="23310" y="37060"/>
                </a:lnTo>
                <a:lnTo>
                  <a:pt x="24390" y="36500"/>
                </a:lnTo>
                <a:lnTo>
                  <a:pt x="24860" y="36170"/>
                </a:lnTo>
                <a:lnTo>
                  <a:pt x="25690" y="35170"/>
                </a:lnTo>
                <a:lnTo>
                  <a:pt x="25970" y="34940"/>
                </a:lnTo>
                <a:lnTo>
                  <a:pt x="26680" y="34730"/>
                </a:lnTo>
                <a:lnTo>
                  <a:pt x="26970" y="34560"/>
                </a:lnTo>
                <a:lnTo>
                  <a:pt x="27550" y="33990"/>
                </a:lnTo>
                <a:lnTo>
                  <a:pt x="28090" y="33810"/>
                </a:lnTo>
                <a:lnTo>
                  <a:pt x="28520" y="34370"/>
                </a:lnTo>
                <a:lnTo>
                  <a:pt x="28970" y="34790"/>
                </a:lnTo>
                <a:lnTo>
                  <a:pt x="29590" y="35550"/>
                </a:lnTo>
                <a:lnTo>
                  <a:pt x="29950" y="35810"/>
                </a:lnTo>
                <a:lnTo>
                  <a:pt x="30200" y="35890"/>
                </a:lnTo>
                <a:lnTo>
                  <a:pt x="30560" y="35680"/>
                </a:lnTo>
                <a:lnTo>
                  <a:pt x="30790" y="35630"/>
                </a:lnTo>
                <a:lnTo>
                  <a:pt x="31090" y="35610"/>
                </a:lnTo>
                <a:lnTo>
                  <a:pt x="32000" y="35310"/>
                </a:lnTo>
                <a:lnTo>
                  <a:pt x="33200" y="35320"/>
                </a:lnTo>
                <a:lnTo>
                  <a:pt x="33580" y="35250"/>
                </a:lnTo>
                <a:lnTo>
                  <a:pt x="33820" y="35100"/>
                </a:lnTo>
                <a:lnTo>
                  <a:pt x="34170" y="34670"/>
                </a:lnTo>
                <a:lnTo>
                  <a:pt x="34390" y="34480"/>
                </a:lnTo>
                <a:lnTo>
                  <a:pt x="34790" y="34390"/>
                </a:lnTo>
                <a:lnTo>
                  <a:pt x="36750" y="34560"/>
                </a:lnTo>
                <a:lnTo>
                  <a:pt x="37140" y="34740"/>
                </a:lnTo>
                <a:lnTo>
                  <a:pt x="37530" y="35060"/>
                </a:lnTo>
                <a:lnTo>
                  <a:pt x="38580" y="36220"/>
                </a:lnTo>
                <a:lnTo>
                  <a:pt x="39110" y="36920"/>
                </a:lnTo>
                <a:lnTo>
                  <a:pt x="39150" y="37270"/>
                </a:lnTo>
                <a:lnTo>
                  <a:pt x="38980" y="37530"/>
                </a:lnTo>
                <a:lnTo>
                  <a:pt x="38450" y="37860"/>
                </a:lnTo>
                <a:lnTo>
                  <a:pt x="38040" y="38200"/>
                </a:lnTo>
                <a:lnTo>
                  <a:pt x="37900" y="38400"/>
                </a:lnTo>
                <a:lnTo>
                  <a:pt x="37870" y="38600"/>
                </a:lnTo>
                <a:lnTo>
                  <a:pt x="37990" y="38840"/>
                </a:lnTo>
                <a:lnTo>
                  <a:pt x="38490" y="39420"/>
                </a:lnTo>
                <a:lnTo>
                  <a:pt x="39320" y="40190"/>
                </a:lnTo>
                <a:lnTo>
                  <a:pt x="40130" y="40750"/>
                </a:lnTo>
                <a:lnTo>
                  <a:pt x="40560" y="40910"/>
                </a:lnTo>
                <a:lnTo>
                  <a:pt x="40910" y="40900"/>
                </a:lnTo>
                <a:lnTo>
                  <a:pt x="41790" y="40360"/>
                </a:lnTo>
                <a:lnTo>
                  <a:pt x="42110" y="40270"/>
                </a:lnTo>
                <a:lnTo>
                  <a:pt x="42450" y="40350"/>
                </a:lnTo>
                <a:lnTo>
                  <a:pt x="47650" y="45680"/>
                </a:lnTo>
                <a:lnTo>
                  <a:pt x="47710" y="45710"/>
                </a:lnTo>
                <a:lnTo>
                  <a:pt x="47720" y="45720"/>
                </a:lnTo>
                <a:lnTo>
                  <a:pt x="47010" y="45930"/>
                </a:lnTo>
                <a:lnTo>
                  <a:pt x="49420" y="48560"/>
                </a:lnTo>
                <a:lnTo>
                  <a:pt x="51840" y="51190"/>
                </a:lnTo>
                <a:lnTo>
                  <a:pt x="51880" y="51230"/>
                </a:lnTo>
                <a:lnTo>
                  <a:pt x="32010" y="51200"/>
                </a:lnTo>
                <a:lnTo>
                  <a:pt x="26380" y="51070"/>
                </a:lnTo>
                <a:lnTo>
                  <a:pt x="26200" y="50900"/>
                </a:lnTo>
                <a:lnTo>
                  <a:pt x="26130" y="50640"/>
                </a:lnTo>
                <a:lnTo>
                  <a:pt x="26180" y="50220"/>
                </a:lnTo>
                <a:lnTo>
                  <a:pt x="26250" y="49910"/>
                </a:lnTo>
                <a:lnTo>
                  <a:pt x="26400" y="49480"/>
                </a:lnTo>
                <a:lnTo>
                  <a:pt x="26430" y="49280"/>
                </a:lnTo>
                <a:lnTo>
                  <a:pt x="26380" y="49000"/>
                </a:lnTo>
                <a:lnTo>
                  <a:pt x="26260" y="48580"/>
                </a:lnTo>
                <a:lnTo>
                  <a:pt x="25810" y="4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