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Ajlun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Jordan • State Map | Fully Editable Vector Shape</a:t>
            </a:r>
          </a:p>
        </p:txBody>
      </p:sp>
      <p:sp>
        <p:nvSpPr>
          <p:cNvPr id="101" name="Ajlu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2420" y="30790"/>
                </a:moveTo>
                <a:lnTo>
                  <a:pt x="22500" y="30570"/>
                </a:lnTo>
                <a:lnTo>
                  <a:pt x="22520" y="30440"/>
                </a:lnTo>
                <a:lnTo>
                  <a:pt x="22470" y="30250"/>
                </a:lnTo>
                <a:lnTo>
                  <a:pt x="22210" y="29650"/>
                </a:lnTo>
                <a:lnTo>
                  <a:pt x="22100" y="29300"/>
                </a:lnTo>
                <a:lnTo>
                  <a:pt x="22070" y="28960"/>
                </a:lnTo>
                <a:lnTo>
                  <a:pt x="22350" y="27590"/>
                </a:lnTo>
                <a:lnTo>
                  <a:pt x="22480" y="27250"/>
                </a:lnTo>
                <a:lnTo>
                  <a:pt x="22660" y="27020"/>
                </a:lnTo>
                <a:lnTo>
                  <a:pt x="22930" y="26900"/>
                </a:lnTo>
                <a:lnTo>
                  <a:pt x="23250" y="26880"/>
                </a:lnTo>
                <a:lnTo>
                  <a:pt x="23720" y="26910"/>
                </a:lnTo>
                <a:lnTo>
                  <a:pt x="24170" y="26780"/>
                </a:lnTo>
                <a:lnTo>
                  <a:pt x="24730" y="26470"/>
                </a:lnTo>
                <a:lnTo>
                  <a:pt x="25040" y="26410"/>
                </a:lnTo>
                <a:lnTo>
                  <a:pt x="25580" y="26440"/>
                </a:lnTo>
                <a:lnTo>
                  <a:pt x="25880" y="26400"/>
                </a:lnTo>
                <a:lnTo>
                  <a:pt x="26100" y="26260"/>
                </a:lnTo>
                <a:lnTo>
                  <a:pt x="26230" y="26080"/>
                </a:lnTo>
                <a:lnTo>
                  <a:pt x="26360" y="25990"/>
                </a:lnTo>
                <a:lnTo>
                  <a:pt x="26490" y="26050"/>
                </a:lnTo>
                <a:lnTo>
                  <a:pt x="26570" y="26340"/>
                </a:lnTo>
                <a:lnTo>
                  <a:pt x="26660" y="26520"/>
                </a:lnTo>
                <a:lnTo>
                  <a:pt x="27030" y="26810"/>
                </a:lnTo>
                <a:lnTo>
                  <a:pt x="27430" y="27380"/>
                </a:lnTo>
                <a:lnTo>
                  <a:pt x="27030" y="27600"/>
                </a:lnTo>
                <a:lnTo>
                  <a:pt x="26830" y="27680"/>
                </a:lnTo>
                <a:lnTo>
                  <a:pt x="26540" y="27880"/>
                </a:lnTo>
                <a:lnTo>
                  <a:pt x="26250" y="28170"/>
                </a:lnTo>
                <a:lnTo>
                  <a:pt x="25940" y="28670"/>
                </a:lnTo>
                <a:lnTo>
                  <a:pt x="25810" y="29030"/>
                </a:lnTo>
                <a:lnTo>
                  <a:pt x="25750" y="29340"/>
                </a:lnTo>
                <a:lnTo>
                  <a:pt x="25770" y="29540"/>
                </a:lnTo>
                <a:lnTo>
                  <a:pt x="25730" y="29740"/>
                </a:lnTo>
                <a:lnTo>
                  <a:pt x="25560" y="29930"/>
                </a:lnTo>
                <a:lnTo>
                  <a:pt x="24290" y="30510"/>
                </a:lnTo>
                <a:lnTo>
                  <a:pt x="23520" y="31390"/>
                </a:lnTo>
                <a:lnTo>
                  <a:pt x="23030" y="31290"/>
                </a:lnTo>
                <a:lnTo>
                  <a:pt x="22720" y="31160"/>
                </a:lnTo>
                <a:lnTo>
                  <a:pt x="22420" y="30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