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Jordan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Irbi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0710" y="23480"/>
                </a:moveTo>
                <a:lnTo>
                  <a:pt x="30940" y="25280"/>
                </a:lnTo>
                <a:lnTo>
                  <a:pt x="30810" y="25850"/>
                </a:lnTo>
                <a:lnTo>
                  <a:pt x="30670" y="25900"/>
                </a:lnTo>
                <a:lnTo>
                  <a:pt x="30510" y="25870"/>
                </a:lnTo>
                <a:lnTo>
                  <a:pt x="30170" y="25600"/>
                </a:lnTo>
                <a:lnTo>
                  <a:pt x="29960" y="25530"/>
                </a:lnTo>
                <a:lnTo>
                  <a:pt x="29730" y="25560"/>
                </a:lnTo>
                <a:lnTo>
                  <a:pt x="29470" y="25780"/>
                </a:lnTo>
                <a:lnTo>
                  <a:pt x="29400" y="25960"/>
                </a:lnTo>
                <a:lnTo>
                  <a:pt x="29430" y="26140"/>
                </a:lnTo>
                <a:lnTo>
                  <a:pt x="29520" y="26320"/>
                </a:lnTo>
                <a:lnTo>
                  <a:pt x="29620" y="26540"/>
                </a:lnTo>
                <a:lnTo>
                  <a:pt x="29680" y="26860"/>
                </a:lnTo>
                <a:lnTo>
                  <a:pt x="29650" y="27030"/>
                </a:lnTo>
                <a:lnTo>
                  <a:pt x="29510" y="27220"/>
                </a:lnTo>
                <a:lnTo>
                  <a:pt x="28890" y="27200"/>
                </a:lnTo>
                <a:lnTo>
                  <a:pt x="28310" y="27030"/>
                </a:lnTo>
                <a:lnTo>
                  <a:pt x="28070" y="27110"/>
                </a:lnTo>
                <a:lnTo>
                  <a:pt x="27430" y="27380"/>
                </a:lnTo>
                <a:lnTo>
                  <a:pt x="27030" y="26810"/>
                </a:lnTo>
                <a:lnTo>
                  <a:pt x="26660" y="26520"/>
                </a:lnTo>
                <a:lnTo>
                  <a:pt x="26570" y="26340"/>
                </a:lnTo>
                <a:lnTo>
                  <a:pt x="26490" y="26050"/>
                </a:lnTo>
                <a:lnTo>
                  <a:pt x="26360" y="25990"/>
                </a:lnTo>
                <a:lnTo>
                  <a:pt x="26230" y="26080"/>
                </a:lnTo>
                <a:lnTo>
                  <a:pt x="26100" y="26260"/>
                </a:lnTo>
                <a:lnTo>
                  <a:pt x="25880" y="26400"/>
                </a:lnTo>
                <a:lnTo>
                  <a:pt x="25580" y="26440"/>
                </a:lnTo>
                <a:lnTo>
                  <a:pt x="25040" y="26410"/>
                </a:lnTo>
                <a:lnTo>
                  <a:pt x="24730" y="26470"/>
                </a:lnTo>
                <a:lnTo>
                  <a:pt x="24170" y="26780"/>
                </a:lnTo>
                <a:lnTo>
                  <a:pt x="23720" y="26910"/>
                </a:lnTo>
                <a:lnTo>
                  <a:pt x="23250" y="26880"/>
                </a:lnTo>
                <a:lnTo>
                  <a:pt x="22930" y="26900"/>
                </a:lnTo>
                <a:lnTo>
                  <a:pt x="22660" y="27020"/>
                </a:lnTo>
                <a:lnTo>
                  <a:pt x="22480" y="27250"/>
                </a:lnTo>
                <a:lnTo>
                  <a:pt x="22350" y="27590"/>
                </a:lnTo>
                <a:lnTo>
                  <a:pt x="22070" y="28960"/>
                </a:lnTo>
                <a:lnTo>
                  <a:pt x="22100" y="29300"/>
                </a:lnTo>
                <a:lnTo>
                  <a:pt x="22210" y="29650"/>
                </a:lnTo>
                <a:lnTo>
                  <a:pt x="22470" y="30250"/>
                </a:lnTo>
                <a:lnTo>
                  <a:pt x="22520" y="30440"/>
                </a:lnTo>
                <a:lnTo>
                  <a:pt x="22500" y="30570"/>
                </a:lnTo>
                <a:lnTo>
                  <a:pt x="22420" y="30790"/>
                </a:lnTo>
                <a:lnTo>
                  <a:pt x="21130" y="30630"/>
                </a:lnTo>
                <a:lnTo>
                  <a:pt x="21010" y="30640"/>
                </a:lnTo>
                <a:lnTo>
                  <a:pt x="21250" y="29610"/>
                </a:lnTo>
                <a:lnTo>
                  <a:pt x="21000" y="29610"/>
                </a:lnTo>
                <a:lnTo>
                  <a:pt x="21030" y="29480"/>
                </a:lnTo>
                <a:lnTo>
                  <a:pt x="21080" y="29400"/>
                </a:lnTo>
                <a:lnTo>
                  <a:pt x="21160" y="29340"/>
                </a:lnTo>
                <a:lnTo>
                  <a:pt x="21250" y="29290"/>
                </a:lnTo>
                <a:lnTo>
                  <a:pt x="21100" y="29030"/>
                </a:lnTo>
                <a:lnTo>
                  <a:pt x="21030" y="28620"/>
                </a:lnTo>
                <a:lnTo>
                  <a:pt x="21040" y="28200"/>
                </a:lnTo>
                <a:lnTo>
                  <a:pt x="21120" y="27940"/>
                </a:lnTo>
                <a:lnTo>
                  <a:pt x="20950" y="27610"/>
                </a:lnTo>
                <a:lnTo>
                  <a:pt x="20970" y="26960"/>
                </a:lnTo>
                <a:lnTo>
                  <a:pt x="20870" y="26740"/>
                </a:lnTo>
                <a:lnTo>
                  <a:pt x="20870" y="26590"/>
                </a:lnTo>
                <a:lnTo>
                  <a:pt x="21000" y="26590"/>
                </a:lnTo>
                <a:lnTo>
                  <a:pt x="21000" y="26740"/>
                </a:lnTo>
                <a:lnTo>
                  <a:pt x="21120" y="26740"/>
                </a:lnTo>
                <a:lnTo>
                  <a:pt x="21090" y="26540"/>
                </a:lnTo>
                <a:lnTo>
                  <a:pt x="21030" y="26370"/>
                </a:lnTo>
                <a:lnTo>
                  <a:pt x="20960" y="26240"/>
                </a:lnTo>
                <a:lnTo>
                  <a:pt x="20870" y="26140"/>
                </a:lnTo>
                <a:lnTo>
                  <a:pt x="20820" y="26070"/>
                </a:lnTo>
                <a:lnTo>
                  <a:pt x="20740" y="25830"/>
                </a:lnTo>
                <a:lnTo>
                  <a:pt x="20920" y="25790"/>
                </a:lnTo>
                <a:lnTo>
                  <a:pt x="21000" y="25730"/>
                </a:lnTo>
                <a:lnTo>
                  <a:pt x="20980" y="25640"/>
                </a:lnTo>
                <a:lnTo>
                  <a:pt x="20870" y="25520"/>
                </a:lnTo>
                <a:lnTo>
                  <a:pt x="20870" y="25390"/>
                </a:lnTo>
                <a:lnTo>
                  <a:pt x="21000" y="25390"/>
                </a:lnTo>
                <a:lnTo>
                  <a:pt x="20970" y="25290"/>
                </a:lnTo>
                <a:lnTo>
                  <a:pt x="20940" y="25270"/>
                </a:lnTo>
                <a:lnTo>
                  <a:pt x="20910" y="25280"/>
                </a:lnTo>
                <a:lnTo>
                  <a:pt x="20870" y="25240"/>
                </a:lnTo>
                <a:lnTo>
                  <a:pt x="21120" y="25070"/>
                </a:lnTo>
                <a:lnTo>
                  <a:pt x="21000" y="24920"/>
                </a:lnTo>
                <a:lnTo>
                  <a:pt x="21130" y="24870"/>
                </a:lnTo>
                <a:lnTo>
                  <a:pt x="21250" y="24790"/>
                </a:lnTo>
                <a:lnTo>
                  <a:pt x="21250" y="24620"/>
                </a:lnTo>
                <a:lnTo>
                  <a:pt x="21160" y="24610"/>
                </a:lnTo>
                <a:lnTo>
                  <a:pt x="21110" y="24580"/>
                </a:lnTo>
                <a:lnTo>
                  <a:pt x="21070" y="24540"/>
                </a:lnTo>
                <a:lnTo>
                  <a:pt x="21000" y="24490"/>
                </a:lnTo>
                <a:lnTo>
                  <a:pt x="21040" y="24340"/>
                </a:lnTo>
                <a:lnTo>
                  <a:pt x="21110" y="24190"/>
                </a:lnTo>
                <a:lnTo>
                  <a:pt x="21220" y="24070"/>
                </a:lnTo>
                <a:lnTo>
                  <a:pt x="21390" y="24020"/>
                </a:lnTo>
                <a:lnTo>
                  <a:pt x="21390" y="23880"/>
                </a:lnTo>
                <a:lnTo>
                  <a:pt x="21210" y="23700"/>
                </a:lnTo>
                <a:lnTo>
                  <a:pt x="21170" y="23610"/>
                </a:lnTo>
                <a:lnTo>
                  <a:pt x="21040" y="23410"/>
                </a:lnTo>
                <a:lnTo>
                  <a:pt x="20960" y="23410"/>
                </a:lnTo>
                <a:lnTo>
                  <a:pt x="20870" y="23420"/>
                </a:lnTo>
                <a:lnTo>
                  <a:pt x="20870" y="23270"/>
                </a:lnTo>
                <a:lnTo>
                  <a:pt x="21120" y="23270"/>
                </a:lnTo>
                <a:lnTo>
                  <a:pt x="21070" y="23130"/>
                </a:lnTo>
                <a:lnTo>
                  <a:pt x="21000" y="22670"/>
                </a:lnTo>
                <a:lnTo>
                  <a:pt x="21120" y="22820"/>
                </a:lnTo>
                <a:lnTo>
                  <a:pt x="21200" y="22580"/>
                </a:lnTo>
                <a:lnTo>
                  <a:pt x="21250" y="22500"/>
                </a:lnTo>
                <a:lnTo>
                  <a:pt x="21270" y="22590"/>
                </a:lnTo>
                <a:lnTo>
                  <a:pt x="21280" y="22640"/>
                </a:lnTo>
                <a:lnTo>
                  <a:pt x="21310" y="22620"/>
                </a:lnTo>
                <a:lnTo>
                  <a:pt x="21390" y="22500"/>
                </a:lnTo>
                <a:lnTo>
                  <a:pt x="21280" y="22230"/>
                </a:lnTo>
                <a:lnTo>
                  <a:pt x="21220" y="21660"/>
                </a:lnTo>
                <a:lnTo>
                  <a:pt x="21120" y="21470"/>
                </a:lnTo>
                <a:lnTo>
                  <a:pt x="21120" y="21300"/>
                </a:lnTo>
                <a:lnTo>
                  <a:pt x="21250" y="21300"/>
                </a:lnTo>
                <a:lnTo>
                  <a:pt x="21250" y="21160"/>
                </a:lnTo>
                <a:lnTo>
                  <a:pt x="21090" y="21070"/>
                </a:lnTo>
                <a:lnTo>
                  <a:pt x="21020" y="20910"/>
                </a:lnTo>
                <a:lnTo>
                  <a:pt x="21020" y="20730"/>
                </a:lnTo>
                <a:lnTo>
                  <a:pt x="21070" y="20660"/>
                </a:lnTo>
                <a:lnTo>
                  <a:pt x="21200" y="20600"/>
                </a:lnTo>
                <a:lnTo>
                  <a:pt x="21360" y="20450"/>
                </a:lnTo>
                <a:lnTo>
                  <a:pt x="21640" y="20080"/>
                </a:lnTo>
                <a:lnTo>
                  <a:pt x="21980" y="19830"/>
                </a:lnTo>
                <a:lnTo>
                  <a:pt x="21990" y="19830"/>
                </a:lnTo>
                <a:lnTo>
                  <a:pt x="22430" y="19890"/>
                </a:lnTo>
                <a:lnTo>
                  <a:pt x="22720" y="19730"/>
                </a:lnTo>
                <a:lnTo>
                  <a:pt x="23340" y="19180"/>
                </a:lnTo>
                <a:lnTo>
                  <a:pt x="24360" y="18530"/>
                </a:lnTo>
                <a:lnTo>
                  <a:pt x="24680" y="18450"/>
                </a:lnTo>
                <a:lnTo>
                  <a:pt x="24800" y="18390"/>
                </a:lnTo>
                <a:lnTo>
                  <a:pt x="24910" y="18370"/>
                </a:lnTo>
                <a:lnTo>
                  <a:pt x="25010" y="18380"/>
                </a:lnTo>
                <a:lnTo>
                  <a:pt x="25080" y="18440"/>
                </a:lnTo>
                <a:lnTo>
                  <a:pt x="25080" y="18450"/>
                </a:lnTo>
                <a:lnTo>
                  <a:pt x="25250" y="18670"/>
                </a:lnTo>
                <a:lnTo>
                  <a:pt x="27250" y="19130"/>
                </a:lnTo>
                <a:lnTo>
                  <a:pt x="27430" y="19240"/>
                </a:lnTo>
                <a:lnTo>
                  <a:pt x="27750" y="19560"/>
                </a:lnTo>
                <a:lnTo>
                  <a:pt x="27840" y="19590"/>
                </a:lnTo>
                <a:lnTo>
                  <a:pt x="28080" y="19590"/>
                </a:lnTo>
                <a:lnTo>
                  <a:pt x="28150" y="19630"/>
                </a:lnTo>
                <a:lnTo>
                  <a:pt x="28180" y="19780"/>
                </a:lnTo>
                <a:lnTo>
                  <a:pt x="28150" y="19920"/>
                </a:lnTo>
                <a:lnTo>
                  <a:pt x="28090" y="20010"/>
                </a:lnTo>
                <a:lnTo>
                  <a:pt x="28030" y="20000"/>
                </a:lnTo>
                <a:lnTo>
                  <a:pt x="28190" y="20210"/>
                </a:lnTo>
                <a:lnTo>
                  <a:pt x="28360" y="20370"/>
                </a:lnTo>
                <a:lnTo>
                  <a:pt x="28550" y="20430"/>
                </a:lnTo>
                <a:lnTo>
                  <a:pt x="28820" y="20380"/>
                </a:lnTo>
                <a:lnTo>
                  <a:pt x="29250" y="20420"/>
                </a:lnTo>
                <a:lnTo>
                  <a:pt x="29340" y="20670"/>
                </a:lnTo>
                <a:lnTo>
                  <a:pt x="29280" y="21040"/>
                </a:lnTo>
                <a:lnTo>
                  <a:pt x="29300" y="21460"/>
                </a:lnTo>
                <a:lnTo>
                  <a:pt x="29470" y="21830"/>
                </a:lnTo>
                <a:lnTo>
                  <a:pt x="30310" y="23100"/>
                </a:lnTo>
                <a:lnTo>
                  <a:pt x="30410" y="23360"/>
                </a:lnTo>
                <a:lnTo>
                  <a:pt x="30420" y="23450"/>
                </a:lnTo>
                <a:lnTo>
                  <a:pt x="30480" y="23470"/>
                </a:lnTo>
                <a:lnTo>
                  <a:pt x="30710" y="23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Madab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9100" y="47180"/>
                </a:moveTo>
                <a:lnTo>
                  <a:pt x="19130" y="45920"/>
                </a:lnTo>
                <a:lnTo>
                  <a:pt x="19120" y="45910"/>
                </a:lnTo>
                <a:lnTo>
                  <a:pt x="19130" y="45920"/>
                </a:lnTo>
                <a:lnTo>
                  <a:pt x="19140" y="45910"/>
                </a:lnTo>
                <a:lnTo>
                  <a:pt x="19140" y="45890"/>
                </a:lnTo>
                <a:lnTo>
                  <a:pt x="19130" y="45860"/>
                </a:lnTo>
                <a:lnTo>
                  <a:pt x="19240" y="44240"/>
                </a:lnTo>
                <a:lnTo>
                  <a:pt x="19530" y="42660"/>
                </a:lnTo>
                <a:lnTo>
                  <a:pt x="19950" y="41690"/>
                </a:lnTo>
                <a:lnTo>
                  <a:pt x="20170" y="41720"/>
                </a:lnTo>
                <a:lnTo>
                  <a:pt x="21450" y="41790"/>
                </a:lnTo>
                <a:lnTo>
                  <a:pt x="21710" y="41670"/>
                </a:lnTo>
                <a:lnTo>
                  <a:pt x="21940" y="41440"/>
                </a:lnTo>
                <a:lnTo>
                  <a:pt x="22250" y="40890"/>
                </a:lnTo>
                <a:lnTo>
                  <a:pt x="22470" y="40300"/>
                </a:lnTo>
                <a:lnTo>
                  <a:pt x="22580" y="40150"/>
                </a:lnTo>
                <a:lnTo>
                  <a:pt x="22800" y="40000"/>
                </a:lnTo>
                <a:lnTo>
                  <a:pt x="23030" y="39930"/>
                </a:lnTo>
                <a:lnTo>
                  <a:pt x="23530" y="39890"/>
                </a:lnTo>
                <a:lnTo>
                  <a:pt x="23770" y="39740"/>
                </a:lnTo>
                <a:lnTo>
                  <a:pt x="24470" y="39560"/>
                </a:lnTo>
                <a:lnTo>
                  <a:pt x="25410" y="39560"/>
                </a:lnTo>
                <a:lnTo>
                  <a:pt x="25690" y="39490"/>
                </a:lnTo>
                <a:lnTo>
                  <a:pt x="25920" y="39390"/>
                </a:lnTo>
                <a:lnTo>
                  <a:pt x="26050" y="39410"/>
                </a:lnTo>
                <a:lnTo>
                  <a:pt x="26180" y="39540"/>
                </a:lnTo>
                <a:lnTo>
                  <a:pt x="26220" y="41120"/>
                </a:lnTo>
                <a:lnTo>
                  <a:pt x="26180" y="41320"/>
                </a:lnTo>
                <a:lnTo>
                  <a:pt x="26070" y="41520"/>
                </a:lnTo>
                <a:lnTo>
                  <a:pt x="25750" y="41910"/>
                </a:lnTo>
                <a:lnTo>
                  <a:pt x="25660" y="42070"/>
                </a:lnTo>
                <a:lnTo>
                  <a:pt x="25640" y="42260"/>
                </a:lnTo>
                <a:lnTo>
                  <a:pt x="25670" y="42480"/>
                </a:lnTo>
                <a:lnTo>
                  <a:pt x="25810" y="43040"/>
                </a:lnTo>
                <a:lnTo>
                  <a:pt x="25950" y="43380"/>
                </a:lnTo>
                <a:lnTo>
                  <a:pt x="26750" y="44250"/>
                </a:lnTo>
                <a:lnTo>
                  <a:pt x="26870" y="44530"/>
                </a:lnTo>
                <a:lnTo>
                  <a:pt x="26850" y="44740"/>
                </a:lnTo>
                <a:lnTo>
                  <a:pt x="26790" y="44890"/>
                </a:lnTo>
                <a:lnTo>
                  <a:pt x="26810" y="45070"/>
                </a:lnTo>
                <a:lnTo>
                  <a:pt x="26920" y="45200"/>
                </a:lnTo>
                <a:lnTo>
                  <a:pt x="27060" y="45350"/>
                </a:lnTo>
                <a:lnTo>
                  <a:pt x="27100" y="45480"/>
                </a:lnTo>
                <a:lnTo>
                  <a:pt x="27040" y="45620"/>
                </a:lnTo>
                <a:lnTo>
                  <a:pt x="26780" y="45990"/>
                </a:lnTo>
                <a:lnTo>
                  <a:pt x="26660" y="46230"/>
                </a:lnTo>
                <a:lnTo>
                  <a:pt x="26340" y="47210"/>
                </a:lnTo>
                <a:lnTo>
                  <a:pt x="26260" y="47350"/>
                </a:lnTo>
                <a:lnTo>
                  <a:pt x="26120" y="47500"/>
                </a:lnTo>
                <a:lnTo>
                  <a:pt x="26010" y="47590"/>
                </a:lnTo>
                <a:lnTo>
                  <a:pt x="25810" y="47780"/>
                </a:lnTo>
                <a:lnTo>
                  <a:pt x="24980" y="47590"/>
                </a:lnTo>
                <a:lnTo>
                  <a:pt x="24580" y="47580"/>
                </a:lnTo>
                <a:lnTo>
                  <a:pt x="23950" y="47650"/>
                </a:lnTo>
                <a:lnTo>
                  <a:pt x="23380" y="47830"/>
                </a:lnTo>
                <a:lnTo>
                  <a:pt x="23120" y="47830"/>
                </a:lnTo>
                <a:lnTo>
                  <a:pt x="22770" y="47760"/>
                </a:lnTo>
                <a:lnTo>
                  <a:pt x="20910" y="47130"/>
                </a:lnTo>
                <a:lnTo>
                  <a:pt x="19500" y="47080"/>
                </a:lnTo>
                <a:lnTo>
                  <a:pt x="19100" y="47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Kara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7060" y="58270"/>
                </a:moveTo>
                <a:lnTo>
                  <a:pt x="17560" y="57790"/>
                </a:lnTo>
                <a:lnTo>
                  <a:pt x="17770" y="57390"/>
                </a:lnTo>
                <a:lnTo>
                  <a:pt x="17770" y="56710"/>
                </a:lnTo>
                <a:lnTo>
                  <a:pt x="17890" y="56080"/>
                </a:lnTo>
                <a:lnTo>
                  <a:pt x="18760" y="54350"/>
                </a:lnTo>
                <a:lnTo>
                  <a:pt x="18850" y="53730"/>
                </a:lnTo>
                <a:lnTo>
                  <a:pt x="18720" y="53140"/>
                </a:lnTo>
                <a:lnTo>
                  <a:pt x="18440" y="52600"/>
                </a:lnTo>
                <a:lnTo>
                  <a:pt x="18240" y="52160"/>
                </a:lnTo>
                <a:lnTo>
                  <a:pt x="18060" y="51600"/>
                </a:lnTo>
                <a:lnTo>
                  <a:pt x="17960" y="51010"/>
                </a:lnTo>
                <a:lnTo>
                  <a:pt x="18200" y="50480"/>
                </a:lnTo>
                <a:lnTo>
                  <a:pt x="18460" y="50020"/>
                </a:lnTo>
                <a:lnTo>
                  <a:pt x="18490" y="49550"/>
                </a:lnTo>
                <a:lnTo>
                  <a:pt x="18350" y="49400"/>
                </a:lnTo>
                <a:lnTo>
                  <a:pt x="18690" y="48770"/>
                </a:lnTo>
                <a:lnTo>
                  <a:pt x="19020" y="47890"/>
                </a:lnTo>
                <a:lnTo>
                  <a:pt x="19100" y="47400"/>
                </a:lnTo>
                <a:lnTo>
                  <a:pt x="19100" y="47180"/>
                </a:lnTo>
                <a:lnTo>
                  <a:pt x="19500" y="47080"/>
                </a:lnTo>
                <a:lnTo>
                  <a:pt x="20910" y="47130"/>
                </a:lnTo>
                <a:lnTo>
                  <a:pt x="22770" y="47760"/>
                </a:lnTo>
                <a:lnTo>
                  <a:pt x="23120" y="47830"/>
                </a:lnTo>
                <a:lnTo>
                  <a:pt x="23380" y="47830"/>
                </a:lnTo>
                <a:lnTo>
                  <a:pt x="23950" y="47650"/>
                </a:lnTo>
                <a:lnTo>
                  <a:pt x="24580" y="47580"/>
                </a:lnTo>
                <a:lnTo>
                  <a:pt x="24980" y="47590"/>
                </a:lnTo>
                <a:lnTo>
                  <a:pt x="25810" y="47780"/>
                </a:lnTo>
                <a:lnTo>
                  <a:pt x="26260" y="48580"/>
                </a:lnTo>
                <a:lnTo>
                  <a:pt x="26380" y="49000"/>
                </a:lnTo>
                <a:lnTo>
                  <a:pt x="26430" y="49280"/>
                </a:lnTo>
                <a:lnTo>
                  <a:pt x="26400" y="49480"/>
                </a:lnTo>
                <a:lnTo>
                  <a:pt x="26250" y="49910"/>
                </a:lnTo>
                <a:lnTo>
                  <a:pt x="26180" y="50220"/>
                </a:lnTo>
                <a:lnTo>
                  <a:pt x="26130" y="50640"/>
                </a:lnTo>
                <a:lnTo>
                  <a:pt x="26200" y="50900"/>
                </a:lnTo>
                <a:lnTo>
                  <a:pt x="26380" y="51070"/>
                </a:lnTo>
                <a:lnTo>
                  <a:pt x="32010" y="51200"/>
                </a:lnTo>
                <a:lnTo>
                  <a:pt x="32320" y="53330"/>
                </a:lnTo>
                <a:lnTo>
                  <a:pt x="32750" y="54540"/>
                </a:lnTo>
                <a:lnTo>
                  <a:pt x="31800" y="57570"/>
                </a:lnTo>
                <a:lnTo>
                  <a:pt x="29630" y="61640"/>
                </a:lnTo>
                <a:lnTo>
                  <a:pt x="28830" y="60840"/>
                </a:lnTo>
                <a:lnTo>
                  <a:pt x="28050" y="60250"/>
                </a:lnTo>
                <a:lnTo>
                  <a:pt x="27900" y="60090"/>
                </a:lnTo>
                <a:lnTo>
                  <a:pt x="27710" y="59760"/>
                </a:lnTo>
                <a:lnTo>
                  <a:pt x="27560" y="59600"/>
                </a:lnTo>
                <a:lnTo>
                  <a:pt x="27370" y="59480"/>
                </a:lnTo>
                <a:lnTo>
                  <a:pt x="26690" y="59170"/>
                </a:lnTo>
                <a:lnTo>
                  <a:pt x="26460" y="59000"/>
                </a:lnTo>
                <a:lnTo>
                  <a:pt x="26290" y="58840"/>
                </a:lnTo>
                <a:lnTo>
                  <a:pt x="26210" y="58680"/>
                </a:lnTo>
                <a:lnTo>
                  <a:pt x="26160" y="58550"/>
                </a:lnTo>
                <a:lnTo>
                  <a:pt x="26030" y="58440"/>
                </a:lnTo>
                <a:lnTo>
                  <a:pt x="23060" y="57250"/>
                </a:lnTo>
                <a:lnTo>
                  <a:pt x="21470" y="57170"/>
                </a:lnTo>
                <a:lnTo>
                  <a:pt x="21210" y="57070"/>
                </a:lnTo>
                <a:lnTo>
                  <a:pt x="20950" y="56900"/>
                </a:lnTo>
                <a:lnTo>
                  <a:pt x="20740" y="56710"/>
                </a:lnTo>
                <a:lnTo>
                  <a:pt x="20530" y="56650"/>
                </a:lnTo>
                <a:lnTo>
                  <a:pt x="20290" y="56630"/>
                </a:lnTo>
                <a:lnTo>
                  <a:pt x="19960" y="56680"/>
                </a:lnTo>
                <a:lnTo>
                  <a:pt x="19730" y="56670"/>
                </a:lnTo>
                <a:lnTo>
                  <a:pt x="19550" y="56730"/>
                </a:lnTo>
                <a:lnTo>
                  <a:pt x="19440" y="56900"/>
                </a:lnTo>
                <a:lnTo>
                  <a:pt x="19360" y="57340"/>
                </a:lnTo>
                <a:lnTo>
                  <a:pt x="19170" y="57900"/>
                </a:lnTo>
                <a:lnTo>
                  <a:pt x="19050" y="58780"/>
                </a:lnTo>
                <a:lnTo>
                  <a:pt x="18930" y="58990"/>
                </a:lnTo>
                <a:lnTo>
                  <a:pt x="18720" y="59120"/>
                </a:lnTo>
                <a:lnTo>
                  <a:pt x="18390" y="59090"/>
                </a:lnTo>
                <a:lnTo>
                  <a:pt x="18130" y="59020"/>
                </a:lnTo>
                <a:lnTo>
                  <a:pt x="17200" y="58370"/>
                </a:lnTo>
                <a:lnTo>
                  <a:pt x="17060" y="58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Tafila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5510" y="62660"/>
                </a:moveTo>
                <a:lnTo>
                  <a:pt x="15660" y="62140"/>
                </a:lnTo>
                <a:lnTo>
                  <a:pt x="15740" y="61600"/>
                </a:lnTo>
                <a:lnTo>
                  <a:pt x="15810" y="61350"/>
                </a:lnTo>
                <a:lnTo>
                  <a:pt x="15930" y="61090"/>
                </a:lnTo>
                <a:lnTo>
                  <a:pt x="16070" y="60920"/>
                </a:lnTo>
                <a:lnTo>
                  <a:pt x="16390" y="60640"/>
                </a:lnTo>
                <a:lnTo>
                  <a:pt x="16490" y="60430"/>
                </a:lnTo>
                <a:lnTo>
                  <a:pt x="16560" y="59950"/>
                </a:lnTo>
                <a:lnTo>
                  <a:pt x="16550" y="59470"/>
                </a:lnTo>
                <a:lnTo>
                  <a:pt x="16600" y="58980"/>
                </a:lnTo>
                <a:lnTo>
                  <a:pt x="16830" y="58490"/>
                </a:lnTo>
                <a:lnTo>
                  <a:pt x="17060" y="58270"/>
                </a:lnTo>
                <a:lnTo>
                  <a:pt x="17200" y="58370"/>
                </a:lnTo>
                <a:lnTo>
                  <a:pt x="18130" y="59020"/>
                </a:lnTo>
                <a:lnTo>
                  <a:pt x="18390" y="59090"/>
                </a:lnTo>
                <a:lnTo>
                  <a:pt x="18720" y="59120"/>
                </a:lnTo>
                <a:lnTo>
                  <a:pt x="18930" y="58990"/>
                </a:lnTo>
                <a:lnTo>
                  <a:pt x="19050" y="58780"/>
                </a:lnTo>
                <a:lnTo>
                  <a:pt x="19170" y="57900"/>
                </a:lnTo>
                <a:lnTo>
                  <a:pt x="19360" y="57340"/>
                </a:lnTo>
                <a:lnTo>
                  <a:pt x="19440" y="56900"/>
                </a:lnTo>
                <a:lnTo>
                  <a:pt x="19550" y="56730"/>
                </a:lnTo>
                <a:lnTo>
                  <a:pt x="19730" y="56670"/>
                </a:lnTo>
                <a:lnTo>
                  <a:pt x="19960" y="56680"/>
                </a:lnTo>
                <a:lnTo>
                  <a:pt x="20290" y="56630"/>
                </a:lnTo>
                <a:lnTo>
                  <a:pt x="20530" y="56650"/>
                </a:lnTo>
                <a:lnTo>
                  <a:pt x="20740" y="56710"/>
                </a:lnTo>
                <a:lnTo>
                  <a:pt x="20950" y="56900"/>
                </a:lnTo>
                <a:lnTo>
                  <a:pt x="21210" y="57070"/>
                </a:lnTo>
                <a:lnTo>
                  <a:pt x="21470" y="57170"/>
                </a:lnTo>
                <a:lnTo>
                  <a:pt x="23060" y="57250"/>
                </a:lnTo>
                <a:lnTo>
                  <a:pt x="26030" y="58440"/>
                </a:lnTo>
                <a:lnTo>
                  <a:pt x="26160" y="58550"/>
                </a:lnTo>
                <a:lnTo>
                  <a:pt x="26210" y="58680"/>
                </a:lnTo>
                <a:lnTo>
                  <a:pt x="26290" y="58840"/>
                </a:lnTo>
                <a:lnTo>
                  <a:pt x="26460" y="59000"/>
                </a:lnTo>
                <a:lnTo>
                  <a:pt x="26690" y="59170"/>
                </a:lnTo>
                <a:lnTo>
                  <a:pt x="27370" y="59480"/>
                </a:lnTo>
                <a:lnTo>
                  <a:pt x="27560" y="59600"/>
                </a:lnTo>
                <a:lnTo>
                  <a:pt x="27710" y="59760"/>
                </a:lnTo>
                <a:lnTo>
                  <a:pt x="27900" y="60090"/>
                </a:lnTo>
                <a:lnTo>
                  <a:pt x="28050" y="60250"/>
                </a:lnTo>
                <a:lnTo>
                  <a:pt x="28830" y="60840"/>
                </a:lnTo>
                <a:lnTo>
                  <a:pt x="29630" y="61640"/>
                </a:lnTo>
                <a:lnTo>
                  <a:pt x="28220" y="64030"/>
                </a:lnTo>
                <a:lnTo>
                  <a:pt x="27540" y="64280"/>
                </a:lnTo>
                <a:lnTo>
                  <a:pt x="27040" y="64090"/>
                </a:lnTo>
                <a:lnTo>
                  <a:pt x="26840" y="64070"/>
                </a:lnTo>
                <a:lnTo>
                  <a:pt x="26640" y="64110"/>
                </a:lnTo>
                <a:lnTo>
                  <a:pt x="26410" y="64270"/>
                </a:lnTo>
                <a:lnTo>
                  <a:pt x="26230" y="64460"/>
                </a:lnTo>
                <a:lnTo>
                  <a:pt x="25970" y="64620"/>
                </a:lnTo>
                <a:lnTo>
                  <a:pt x="24650" y="64940"/>
                </a:lnTo>
                <a:lnTo>
                  <a:pt x="22920" y="65170"/>
                </a:lnTo>
                <a:lnTo>
                  <a:pt x="22280" y="65120"/>
                </a:lnTo>
                <a:lnTo>
                  <a:pt x="20440" y="65180"/>
                </a:lnTo>
                <a:lnTo>
                  <a:pt x="19680" y="65060"/>
                </a:lnTo>
                <a:lnTo>
                  <a:pt x="18940" y="65060"/>
                </a:lnTo>
                <a:lnTo>
                  <a:pt x="18510" y="65040"/>
                </a:lnTo>
                <a:lnTo>
                  <a:pt x="18300" y="64970"/>
                </a:lnTo>
                <a:lnTo>
                  <a:pt x="18040" y="64840"/>
                </a:lnTo>
                <a:lnTo>
                  <a:pt x="17810" y="64540"/>
                </a:lnTo>
                <a:lnTo>
                  <a:pt x="17590" y="64150"/>
                </a:lnTo>
                <a:lnTo>
                  <a:pt x="17350" y="63930"/>
                </a:lnTo>
                <a:lnTo>
                  <a:pt x="17060" y="63780"/>
                </a:lnTo>
                <a:lnTo>
                  <a:pt x="15790" y="62870"/>
                </a:lnTo>
                <a:lnTo>
                  <a:pt x="15510" y="62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Aqab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5510" y="62660"/>
                </a:moveTo>
                <a:lnTo>
                  <a:pt x="15790" y="62870"/>
                </a:lnTo>
                <a:lnTo>
                  <a:pt x="17060" y="63780"/>
                </a:lnTo>
                <a:lnTo>
                  <a:pt x="17350" y="63930"/>
                </a:lnTo>
                <a:lnTo>
                  <a:pt x="17590" y="64150"/>
                </a:lnTo>
                <a:lnTo>
                  <a:pt x="17810" y="64540"/>
                </a:lnTo>
                <a:lnTo>
                  <a:pt x="18040" y="64840"/>
                </a:lnTo>
                <a:lnTo>
                  <a:pt x="18300" y="64970"/>
                </a:lnTo>
                <a:lnTo>
                  <a:pt x="18510" y="65040"/>
                </a:lnTo>
                <a:lnTo>
                  <a:pt x="18940" y="65060"/>
                </a:lnTo>
                <a:lnTo>
                  <a:pt x="18830" y="66410"/>
                </a:lnTo>
                <a:lnTo>
                  <a:pt x="18450" y="68120"/>
                </a:lnTo>
                <a:lnTo>
                  <a:pt x="17620" y="70740"/>
                </a:lnTo>
                <a:lnTo>
                  <a:pt x="17660" y="73160"/>
                </a:lnTo>
                <a:lnTo>
                  <a:pt x="17510" y="73790"/>
                </a:lnTo>
                <a:lnTo>
                  <a:pt x="16430" y="75940"/>
                </a:lnTo>
                <a:lnTo>
                  <a:pt x="16210" y="77010"/>
                </a:lnTo>
                <a:lnTo>
                  <a:pt x="16170" y="77570"/>
                </a:lnTo>
                <a:lnTo>
                  <a:pt x="16260" y="77970"/>
                </a:lnTo>
                <a:lnTo>
                  <a:pt x="16350" y="78180"/>
                </a:lnTo>
                <a:lnTo>
                  <a:pt x="16500" y="78430"/>
                </a:lnTo>
                <a:lnTo>
                  <a:pt x="16670" y="78650"/>
                </a:lnTo>
                <a:lnTo>
                  <a:pt x="16890" y="78870"/>
                </a:lnTo>
                <a:lnTo>
                  <a:pt x="17150" y="79020"/>
                </a:lnTo>
                <a:lnTo>
                  <a:pt x="17450" y="79120"/>
                </a:lnTo>
                <a:lnTo>
                  <a:pt x="17750" y="79130"/>
                </a:lnTo>
                <a:lnTo>
                  <a:pt x="18030" y="79090"/>
                </a:lnTo>
                <a:lnTo>
                  <a:pt x="18270" y="79010"/>
                </a:lnTo>
                <a:lnTo>
                  <a:pt x="18510" y="78960"/>
                </a:lnTo>
                <a:lnTo>
                  <a:pt x="18980" y="78940"/>
                </a:lnTo>
                <a:lnTo>
                  <a:pt x="19540" y="79050"/>
                </a:lnTo>
                <a:lnTo>
                  <a:pt x="19880" y="79180"/>
                </a:lnTo>
                <a:lnTo>
                  <a:pt x="20250" y="79390"/>
                </a:lnTo>
                <a:lnTo>
                  <a:pt x="20610" y="79700"/>
                </a:lnTo>
                <a:lnTo>
                  <a:pt x="20940" y="80060"/>
                </a:lnTo>
                <a:lnTo>
                  <a:pt x="21220" y="80490"/>
                </a:lnTo>
                <a:lnTo>
                  <a:pt x="22190" y="82710"/>
                </a:lnTo>
                <a:lnTo>
                  <a:pt x="23400" y="87630"/>
                </a:lnTo>
                <a:lnTo>
                  <a:pt x="24320" y="94380"/>
                </a:lnTo>
                <a:lnTo>
                  <a:pt x="24360" y="94560"/>
                </a:lnTo>
                <a:lnTo>
                  <a:pt x="24360" y="94570"/>
                </a:lnTo>
                <a:lnTo>
                  <a:pt x="22170" y="94180"/>
                </a:lnTo>
                <a:lnTo>
                  <a:pt x="19410" y="93710"/>
                </a:lnTo>
                <a:lnTo>
                  <a:pt x="16830" y="93260"/>
                </a:lnTo>
                <a:lnTo>
                  <a:pt x="13940" y="92760"/>
                </a:lnTo>
                <a:lnTo>
                  <a:pt x="11730" y="92370"/>
                </a:lnTo>
                <a:lnTo>
                  <a:pt x="9670" y="92010"/>
                </a:lnTo>
                <a:lnTo>
                  <a:pt x="9920" y="91840"/>
                </a:lnTo>
                <a:lnTo>
                  <a:pt x="10040" y="89900"/>
                </a:lnTo>
                <a:lnTo>
                  <a:pt x="10170" y="89340"/>
                </a:lnTo>
                <a:lnTo>
                  <a:pt x="10570" y="88470"/>
                </a:lnTo>
                <a:lnTo>
                  <a:pt x="10560" y="88130"/>
                </a:lnTo>
                <a:lnTo>
                  <a:pt x="10170" y="87740"/>
                </a:lnTo>
                <a:lnTo>
                  <a:pt x="9920" y="87740"/>
                </a:lnTo>
                <a:lnTo>
                  <a:pt x="9900" y="87670"/>
                </a:lnTo>
                <a:lnTo>
                  <a:pt x="9900" y="87610"/>
                </a:lnTo>
                <a:lnTo>
                  <a:pt x="9880" y="87580"/>
                </a:lnTo>
                <a:lnTo>
                  <a:pt x="9790" y="87590"/>
                </a:lnTo>
                <a:lnTo>
                  <a:pt x="9870" y="87010"/>
                </a:lnTo>
                <a:lnTo>
                  <a:pt x="10000" y="86540"/>
                </a:lnTo>
                <a:lnTo>
                  <a:pt x="10250" y="86140"/>
                </a:lnTo>
                <a:lnTo>
                  <a:pt x="10430" y="85600"/>
                </a:lnTo>
                <a:lnTo>
                  <a:pt x="10520" y="84400"/>
                </a:lnTo>
                <a:lnTo>
                  <a:pt x="10660" y="83870"/>
                </a:lnTo>
                <a:lnTo>
                  <a:pt x="11520" y="81530"/>
                </a:lnTo>
                <a:lnTo>
                  <a:pt x="11600" y="81100"/>
                </a:lnTo>
                <a:lnTo>
                  <a:pt x="11620" y="79790"/>
                </a:lnTo>
                <a:lnTo>
                  <a:pt x="11760" y="79070"/>
                </a:lnTo>
                <a:lnTo>
                  <a:pt x="11830" y="78880"/>
                </a:lnTo>
                <a:lnTo>
                  <a:pt x="11920" y="78720"/>
                </a:lnTo>
                <a:lnTo>
                  <a:pt x="11990" y="78530"/>
                </a:lnTo>
                <a:lnTo>
                  <a:pt x="12000" y="78270"/>
                </a:lnTo>
                <a:lnTo>
                  <a:pt x="12220" y="77420"/>
                </a:lnTo>
                <a:lnTo>
                  <a:pt x="13010" y="76230"/>
                </a:lnTo>
                <a:lnTo>
                  <a:pt x="13310" y="75510"/>
                </a:lnTo>
                <a:lnTo>
                  <a:pt x="13310" y="74830"/>
                </a:lnTo>
                <a:lnTo>
                  <a:pt x="12930" y="73510"/>
                </a:lnTo>
                <a:lnTo>
                  <a:pt x="12940" y="72900"/>
                </a:lnTo>
                <a:lnTo>
                  <a:pt x="13070" y="72530"/>
                </a:lnTo>
                <a:lnTo>
                  <a:pt x="13250" y="71410"/>
                </a:lnTo>
                <a:lnTo>
                  <a:pt x="13360" y="71140"/>
                </a:lnTo>
                <a:lnTo>
                  <a:pt x="13480" y="70920"/>
                </a:lnTo>
                <a:lnTo>
                  <a:pt x="13580" y="70690"/>
                </a:lnTo>
                <a:lnTo>
                  <a:pt x="13630" y="70390"/>
                </a:lnTo>
                <a:lnTo>
                  <a:pt x="13570" y="70080"/>
                </a:lnTo>
                <a:lnTo>
                  <a:pt x="13310" y="69650"/>
                </a:lnTo>
                <a:lnTo>
                  <a:pt x="13210" y="69420"/>
                </a:lnTo>
                <a:lnTo>
                  <a:pt x="13210" y="68910"/>
                </a:lnTo>
                <a:lnTo>
                  <a:pt x="13540" y="68030"/>
                </a:lnTo>
                <a:lnTo>
                  <a:pt x="13630" y="67520"/>
                </a:lnTo>
                <a:lnTo>
                  <a:pt x="14430" y="64880"/>
                </a:lnTo>
                <a:lnTo>
                  <a:pt x="15510" y="62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Balq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9950" y="41690"/>
                </a:moveTo>
                <a:lnTo>
                  <a:pt x="20410" y="40610"/>
                </a:lnTo>
                <a:lnTo>
                  <a:pt x="21000" y="39950"/>
                </a:lnTo>
                <a:lnTo>
                  <a:pt x="20610" y="38770"/>
                </a:lnTo>
                <a:lnTo>
                  <a:pt x="20610" y="38610"/>
                </a:lnTo>
                <a:lnTo>
                  <a:pt x="20810" y="38330"/>
                </a:lnTo>
                <a:lnTo>
                  <a:pt x="20360" y="36580"/>
                </a:lnTo>
                <a:lnTo>
                  <a:pt x="20410" y="36410"/>
                </a:lnTo>
                <a:lnTo>
                  <a:pt x="20530" y="36340"/>
                </a:lnTo>
                <a:lnTo>
                  <a:pt x="20650" y="36300"/>
                </a:lnTo>
                <a:lnTo>
                  <a:pt x="20740" y="36200"/>
                </a:lnTo>
                <a:lnTo>
                  <a:pt x="20750" y="36030"/>
                </a:lnTo>
                <a:lnTo>
                  <a:pt x="20640" y="35790"/>
                </a:lnTo>
                <a:lnTo>
                  <a:pt x="20610" y="35600"/>
                </a:lnTo>
                <a:lnTo>
                  <a:pt x="20600" y="35310"/>
                </a:lnTo>
                <a:lnTo>
                  <a:pt x="20560" y="35070"/>
                </a:lnTo>
                <a:lnTo>
                  <a:pt x="20360" y="34560"/>
                </a:lnTo>
                <a:lnTo>
                  <a:pt x="20320" y="33550"/>
                </a:lnTo>
                <a:lnTo>
                  <a:pt x="20430" y="33170"/>
                </a:lnTo>
                <a:lnTo>
                  <a:pt x="20740" y="32910"/>
                </a:lnTo>
                <a:lnTo>
                  <a:pt x="20540" y="32640"/>
                </a:lnTo>
                <a:lnTo>
                  <a:pt x="20550" y="32390"/>
                </a:lnTo>
                <a:lnTo>
                  <a:pt x="20870" y="31850"/>
                </a:lnTo>
                <a:lnTo>
                  <a:pt x="20770" y="31710"/>
                </a:lnTo>
                <a:lnTo>
                  <a:pt x="20770" y="31590"/>
                </a:lnTo>
                <a:lnTo>
                  <a:pt x="20850" y="31490"/>
                </a:lnTo>
                <a:lnTo>
                  <a:pt x="21000" y="31420"/>
                </a:lnTo>
                <a:lnTo>
                  <a:pt x="21000" y="31250"/>
                </a:lnTo>
                <a:lnTo>
                  <a:pt x="20920" y="30990"/>
                </a:lnTo>
                <a:lnTo>
                  <a:pt x="21010" y="30640"/>
                </a:lnTo>
                <a:lnTo>
                  <a:pt x="21130" y="30630"/>
                </a:lnTo>
                <a:lnTo>
                  <a:pt x="22420" y="30790"/>
                </a:lnTo>
                <a:lnTo>
                  <a:pt x="22720" y="31160"/>
                </a:lnTo>
                <a:lnTo>
                  <a:pt x="23030" y="31290"/>
                </a:lnTo>
                <a:lnTo>
                  <a:pt x="23520" y="31390"/>
                </a:lnTo>
                <a:lnTo>
                  <a:pt x="23540" y="31580"/>
                </a:lnTo>
                <a:lnTo>
                  <a:pt x="23730" y="31650"/>
                </a:lnTo>
                <a:lnTo>
                  <a:pt x="23980" y="31670"/>
                </a:lnTo>
                <a:lnTo>
                  <a:pt x="25600" y="31630"/>
                </a:lnTo>
                <a:lnTo>
                  <a:pt x="25960" y="31700"/>
                </a:lnTo>
                <a:lnTo>
                  <a:pt x="26220" y="31810"/>
                </a:lnTo>
                <a:lnTo>
                  <a:pt x="26430" y="32020"/>
                </a:lnTo>
                <a:lnTo>
                  <a:pt x="26570" y="32210"/>
                </a:lnTo>
                <a:lnTo>
                  <a:pt x="27250" y="32720"/>
                </a:lnTo>
                <a:lnTo>
                  <a:pt x="27360" y="33280"/>
                </a:lnTo>
                <a:lnTo>
                  <a:pt x="27450" y="33400"/>
                </a:lnTo>
                <a:lnTo>
                  <a:pt x="27600" y="33540"/>
                </a:lnTo>
                <a:lnTo>
                  <a:pt x="27730" y="33600"/>
                </a:lnTo>
                <a:lnTo>
                  <a:pt x="28090" y="33810"/>
                </a:lnTo>
                <a:lnTo>
                  <a:pt x="27550" y="33990"/>
                </a:lnTo>
                <a:lnTo>
                  <a:pt x="26970" y="34560"/>
                </a:lnTo>
                <a:lnTo>
                  <a:pt x="26680" y="34730"/>
                </a:lnTo>
                <a:lnTo>
                  <a:pt x="25970" y="34940"/>
                </a:lnTo>
                <a:lnTo>
                  <a:pt x="25690" y="35170"/>
                </a:lnTo>
                <a:lnTo>
                  <a:pt x="24860" y="36170"/>
                </a:lnTo>
                <a:lnTo>
                  <a:pt x="24390" y="36500"/>
                </a:lnTo>
                <a:lnTo>
                  <a:pt x="23310" y="37060"/>
                </a:lnTo>
                <a:lnTo>
                  <a:pt x="23030" y="37310"/>
                </a:lnTo>
                <a:lnTo>
                  <a:pt x="22900" y="37550"/>
                </a:lnTo>
                <a:lnTo>
                  <a:pt x="22940" y="37750"/>
                </a:lnTo>
                <a:lnTo>
                  <a:pt x="23070" y="37910"/>
                </a:lnTo>
                <a:lnTo>
                  <a:pt x="23270" y="38010"/>
                </a:lnTo>
                <a:lnTo>
                  <a:pt x="23520" y="38080"/>
                </a:lnTo>
                <a:lnTo>
                  <a:pt x="23940" y="38150"/>
                </a:lnTo>
                <a:lnTo>
                  <a:pt x="24050" y="38270"/>
                </a:lnTo>
                <a:lnTo>
                  <a:pt x="24080" y="38450"/>
                </a:lnTo>
                <a:lnTo>
                  <a:pt x="23850" y="39120"/>
                </a:lnTo>
                <a:lnTo>
                  <a:pt x="23800" y="39350"/>
                </a:lnTo>
                <a:lnTo>
                  <a:pt x="23770" y="39740"/>
                </a:lnTo>
                <a:lnTo>
                  <a:pt x="23530" y="39890"/>
                </a:lnTo>
                <a:lnTo>
                  <a:pt x="23030" y="39930"/>
                </a:lnTo>
                <a:lnTo>
                  <a:pt x="22800" y="40000"/>
                </a:lnTo>
                <a:lnTo>
                  <a:pt x="22580" y="40150"/>
                </a:lnTo>
                <a:lnTo>
                  <a:pt x="22470" y="40300"/>
                </a:lnTo>
                <a:lnTo>
                  <a:pt x="22250" y="40890"/>
                </a:lnTo>
                <a:lnTo>
                  <a:pt x="21940" y="41440"/>
                </a:lnTo>
                <a:lnTo>
                  <a:pt x="21710" y="41670"/>
                </a:lnTo>
                <a:lnTo>
                  <a:pt x="21450" y="41790"/>
                </a:lnTo>
                <a:lnTo>
                  <a:pt x="20170" y="41720"/>
                </a:lnTo>
                <a:lnTo>
                  <a:pt x="19950" y="41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Mafraq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510" y="27220"/>
                </a:moveTo>
                <a:lnTo>
                  <a:pt x="29650" y="27030"/>
                </a:lnTo>
                <a:lnTo>
                  <a:pt x="29680" y="26860"/>
                </a:lnTo>
                <a:lnTo>
                  <a:pt x="29620" y="26540"/>
                </a:lnTo>
                <a:lnTo>
                  <a:pt x="29520" y="26320"/>
                </a:lnTo>
                <a:lnTo>
                  <a:pt x="29430" y="26140"/>
                </a:lnTo>
                <a:lnTo>
                  <a:pt x="29400" y="25960"/>
                </a:lnTo>
                <a:lnTo>
                  <a:pt x="29470" y="25780"/>
                </a:lnTo>
                <a:lnTo>
                  <a:pt x="29730" y="25560"/>
                </a:lnTo>
                <a:lnTo>
                  <a:pt x="29960" y="25530"/>
                </a:lnTo>
                <a:lnTo>
                  <a:pt x="30170" y="25600"/>
                </a:lnTo>
                <a:lnTo>
                  <a:pt x="30510" y="25870"/>
                </a:lnTo>
                <a:lnTo>
                  <a:pt x="30670" y="25900"/>
                </a:lnTo>
                <a:lnTo>
                  <a:pt x="30810" y="25850"/>
                </a:lnTo>
                <a:lnTo>
                  <a:pt x="30940" y="25280"/>
                </a:lnTo>
                <a:lnTo>
                  <a:pt x="30710" y="23480"/>
                </a:lnTo>
                <a:lnTo>
                  <a:pt x="30970" y="23490"/>
                </a:lnTo>
                <a:lnTo>
                  <a:pt x="31660" y="23390"/>
                </a:lnTo>
                <a:lnTo>
                  <a:pt x="31780" y="23400"/>
                </a:lnTo>
                <a:lnTo>
                  <a:pt x="31970" y="23480"/>
                </a:lnTo>
                <a:lnTo>
                  <a:pt x="32080" y="23500"/>
                </a:lnTo>
                <a:lnTo>
                  <a:pt x="32170" y="23460"/>
                </a:lnTo>
                <a:lnTo>
                  <a:pt x="32380" y="23260"/>
                </a:lnTo>
                <a:lnTo>
                  <a:pt x="32480" y="23230"/>
                </a:lnTo>
                <a:lnTo>
                  <a:pt x="32680" y="23340"/>
                </a:lnTo>
                <a:lnTo>
                  <a:pt x="33290" y="23950"/>
                </a:lnTo>
                <a:lnTo>
                  <a:pt x="34480" y="24780"/>
                </a:lnTo>
                <a:lnTo>
                  <a:pt x="36120" y="26330"/>
                </a:lnTo>
                <a:lnTo>
                  <a:pt x="36390" y="26490"/>
                </a:lnTo>
                <a:lnTo>
                  <a:pt x="36760" y="26600"/>
                </a:lnTo>
                <a:lnTo>
                  <a:pt x="37800" y="26710"/>
                </a:lnTo>
                <a:lnTo>
                  <a:pt x="38100" y="26900"/>
                </a:lnTo>
                <a:lnTo>
                  <a:pt x="38780" y="26980"/>
                </a:lnTo>
                <a:lnTo>
                  <a:pt x="41320" y="27290"/>
                </a:lnTo>
                <a:lnTo>
                  <a:pt x="41990" y="27800"/>
                </a:lnTo>
                <a:lnTo>
                  <a:pt x="42320" y="27610"/>
                </a:lnTo>
                <a:lnTo>
                  <a:pt x="42720" y="27620"/>
                </a:lnTo>
                <a:lnTo>
                  <a:pt x="43910" y="27940"/>
                </a:lnTo>
                <a:lnTo>
                  <a:pt x="44170" y="27950"/>
                </a:lnTo>
                <a:lnTo>
                  <a:pt x="44400" y="27870"/>
                </a:lnTo>
                <a:lnTo>
                  <a:pt x="47390" y="25820"/>
                </a:lnTo>
                <a:lnTo>
                  <a:pt x="50230" y="23960"/>
                </a:lnTo>
                <a:lnTo>
                  <a:pt x="50240" y="23960"/>
                </a:lnTo>
                <a:lnTo>
                  <a:pt x="52290" y="22640"/>
                </a:lnTo>
                <a:lnTo>
                  <a:pt x="55470" y="20590"/>
                </a:lnTo>
                <a:lnTo>
                  <a:pt x="56940" y="19650"/>
                </a:lnTo>
                <a:lnTo>
                  <a:pt x="58650" y="18550"/>
                </a:lnTo>
                <a:lnTo>
                  <a:pt x="61840" y="16500"/>
                </a:lnTo>
                <a:lnTo>
                  <a:pt x="65020" y="14450"/>
                </a:lnTo>
                <a:lnTo>
                  <a:pt x="67380" y="12920"/>
                </a:lnTo>
                <a:lnTo>
                  <a:pt x="70620" y="10880"/>
                </a:lnTo>
                <a:lnTo>
                  <a:pt x="72190" y="9890"/>
                </a:lnTo>
                <a:lnTo>
                  <a:pt x="76170" y="7380"/>
                </a:lnTo>
                <a:lnTo>
                  <a:pt x="80720" y="4550"/>
                </a:lnTo>
                <a:lnTo>
                  <a:pt x="81580" y="7720"/>
                </a:lnTo>
                <a:lnTo>
                  <a:pt x="82350" y="10560"/>
                </a:lnTo>
                <a:lnTo>
                  <a:pt x="82990" y="12920"/>
                </a:lnTo>
                <a:lnTo>
                  <a:pt x="83840" y="16060"/>
                </a:lnTo>
                <a:lnTo>
                  <a:pt x="84720" y="19300"/>
                </a:lnTo>
                <a:lnTo>
                  <a:pt x="85960" y="23910"/>
                </a:lnTo>
                <a:lnTo>
                  <a:pt x="84530" y="24360"/>
                </a:lnTo>
                <a:lnTo>
                  <a:pt x="84510" y="24370"/>
                </a:lnTo>
                <a:lnTo>
                  <a:pt x="84500" y="24390"/>
                </a:lnTo>
                <a:lnTo>
                  <a:pt x="84510" y="24410"/>
                </a:lnTo>
                <a:lnTo>
                  <a:pt x="84530" y="24450"/>
                </a:lnTo>
                <a:lnTo>
                  <a:pt x="85440" y="27610"/>
                </a:lnTo>
                <a:lnTo>
                  <a:pt x="85580" y="27940"/>
                </a:lnTo>
                <a:lnTo>
                  <a:pt x="85760" y="28050"/>
                </a:lnTo>
                <a:lnTo>
                  <a:pt x="89280" y="27070"/>
                </a:lnTo>
                <a:lnTo>
                  <a:pt x="89660" y="27300"/>
                </a:lnTo>
                <a:lnTo>
                  <a:pt x="89940" y="27970"/>
                </a:lnTo>
                <a:lnTo>
                  <a:pt x="90330" y="29450"/>
                </a:lnTo>
                <a:lnTo>
                  <a:pt x="89850" y="30150"/>
                </a:lnTo>
                <a:lnTo>
                  <a:pt x="87620" y="32060"/>
                </a:lnTo>
                <a:lnTo>
                  <a:pt x="87620" y="32230"/>
                </a:lnTo>
                <a:lnTo>
                  <a:pt x="87430" y="32290"/>
                </a:lnTo>
                <a:lnTo>
                  <a:pt x="87070" y="32560"/>
                </a:lnTo>
                <a:lnTo>
                  <a:pt x="84870" y="34660"/>
                </a:lnTo>
                <a:lnTo>
                  <a:pt x="84220" y="34940"/>
                </a:lnTo>
                <a:lnTo>
                  <a:pt x="82110" y="35550"/>
                </a:lnTo>
                <a:lnTo>
                  <a:pt x="77940" y="36770"/>
                </a:lnTo>
                <a:lnTo>
                  <a:pt x="73760" y="37980"/>
                </a:lnTo>
                <a:lnTo>
                  <a:pt x="69590" y="39190"/>
                </a:lnTo>
                <a:lnTo>
                  <a:pt x="66080" y="40210"/>
                </a:lnTo>
                <a:lnTo>
                  <a:pt x="65410" y="40400"/>
                </a:lnTo>
                <a:lnTo>
                  <a:pt x="61900" y="41460"/>
                </a:lnTo>
                <a:lnTo>
                  <a:pt x="61890" y="41450"/>
                </a:lnTo>
                <a:lnTo>
                  <a:pt x="61860" y="41440"/>
                </a:lnTo>
                <a:lnTo>
                  <a:pt x="38810" y="33430"/>
                </a:lnTo>
                <a:lnTo>
                  <a:pt x="38150" y="33040"/>
                </a:lnTo>
                <a:lnTo>
                  <a:pt x="37560" y="32490"/>
                </a:lnTo>
                <a:lnTo>
                  <a:pt x="37240" y="32310"/>
                </a:lnTo>
                <a:lnTo>
                  <a:pt x="36230" y="32210"/>
                </a:lnTo>
                <a:lnTo>
                  <a:pt x="35890" y="32240"/>
                </a:lnTo>
                <a:lnTo>
                  <a:pt x="35650" y="32350"/>
                </a:lnTo>
                <a:lnTo>
                  <a:pt x="35450" y="32500"/>
                </a:lnTo>
                <a:lnTo>
                  <a:pt x="35220" y="32610"/>
                </a:lnTo>
                <a:lnTo>
                  <a:pt x="34940" y="32620"/>
                </a:lnTo>
                <a:lnTo>
                  <a:pt x="34650" y="32530"/>
                </a:lnTo>
                <a:lnTo>
                  <a:pt x="34320" y="32290"/>
                </a:lnTo>
                <a:lnTo>
                  <a:pt x="33580" y="31920"/>
                </a:lnTo>
                <a:lnTo>
                  <a:pt x="32820" y="31850"/>
                </a:lnTo>
                <a:lnTo>
                  <a:pt x="32590" y="31880"/>
                </a:lnTo>
                <a:lnTo>
                  <a:pt x="32400" y="31930"/>
                </a:lnTo>
                <a:lnTo>
                  <a:pt x="32010" y="32080"/>
                </a:lnTo>
                <a:lnTo>
                  <a:pt x="31760" y="32110"/>
                </a:lnTo>
                <a:lnTo>
                  <a:pt x="31470" y="32030"/>
                </a:lnTo>
                <a:lnTo>
                  <a:pt x="31020" y="31680"/>
                </a:lnTo>
                <a:lnTo>
                  <a:pt x="30790" y="31540"/>
                </a:lnTo>
                <a:lnTo>
                  <a:pt x="30600" y="31510"/>
                </a:lnTo>
                <a:lnTo>
                  <a:pt x="30350" y="31770"/>
                </a:lnTo>
                <a:lnTo>
                  <a:pt x="30160" y="31870"/>
                </a:lnTo>
                <a:lnTo>
                  <a:pt x="29940" y="31920"/>
                </a:lnTo>
                <a:lnTo>
                  <a:pt x="29740" y="31880"/>
                </a:lnTo>
                <a:lnTo>
                  <a:pt x="29550" y="31750"/>
                </a:lnTo>
                <a:lnTo>
                  <a:pt x="29460" y="31600"/>
                </a:lnTo>
                <a:lnTo>
                  <a:pt x="29450" y="31390"/>
                </a:lnTo>
                <a:lnTo>
                  <a:pt x="29500" y="31230"/>
                </a:lnTo>
                <a:lnTo>
                  <a:pt x="29580" y="31100"/>
                </a:lnTo>
                <a:lnTo>
                  <a:pt x="29610" y="30950"/>
                </a:lnTo>
                <a:lnTo>
                  <a:pt x="29550" y="30800"/>
                </a:lnTo>
                <a:lnTo>
                  <a:pt x="29390" y="30630"/>
                </a:lnTo>
                <a:lnTo>
                  <a:pt x="29010" y="30500"/>
                </a:lnTo>
                <a:lnTo>
                  <a:pt x="28820" y="30050"/>
                </a:lnTo>
                <a:lnTo>
                  <a:pt x="28580" y="29640"/>
                </a:lnTo>
                <a:lnTo>
                  <a:pt x="28450" y="29530"/>
                </a:lnTo>
                <a:lnTo>
                  <a:pt x="28300" y="29430"/>
                </a:lnTo>
                <a:lnTo>
                  <a:pt x="28210" y="29280"/>
                </a:lnTo>
                <a:lnTo>
                  <a:pt x="28220" y="29060"/>
                </a:lnTo>
                <a:lnTo>
                  <a:pt x="28400" y="28720"/>
                </a:lnTo>
                <a:lnTo>
                  <a:pt x="29240" y="27760"/>
                </a:lnTo>
                <a:lnTo>
                  <a:pt x="29510" y="27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Ma`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630" y="61640"/>
                </a:moveTo>
                <a:lnTo>
                  <a:pt x="31800" y="57570"/>
                </a:lnTo>
                <a:lnTo>
                  <a:pt x="32750" y="54540"/>
                </a:lnTo>
                <a:lnTo>
                  <a:pt x="32320" y="53330"/>
                </a:lnTo>
                <a:lnTo>
                  <a:pt x="32010" y="51200"/>
                </a:lnTo>
                <a:lnTo>
                  <a:pt x="51880" y="51230"/>
                </a:lnTo>
                <a:lnTo>
                  <a:pt x="54260" y="53820"/>
                </a:lnTo>
                <a:lnTo>
                  <a:pt x="56670" y="56440"/>
                </a:lnTo>
                <a:lnTo>
                  <a:pt x="56730" y="56510"/>
                </a:lnTo>
                <a:lnTo>
                  <a:pt x="56790" y="56580"/>
                </a:lnTo>
                <a:lnTo>
                  <a:pt x="56850" y="56650"/>
                </a:lnTo>
                <a:lnTo>
                  <a:pt x="56910" y="56720"/>
                </a:lnTo>
                <a:lnTo>
                  <a:pt x="58940" y="59130"/>
                </a:lnTo>
                <a:lnTo>
                  <a:pt x="60980" y="61530"/>
                </a:lnTo>
                <a:lnTo>
                  <a:pt x="63020" y="63930"/>
                </a:lnTo>
                <a:lnTo>
                  <a:pt x="65060" y="66330"/>
                </a:lnTo>
                <a:lnTo>
                  <a:pt x="65980" y="67410"/>
                </a:lnTo>
                <a:lnTo>
                  <a:pt x="65980" y="67430"/>
                </a:lnTo>
                <a:lnTo>
                  <a:pt x="65980" y="67440"/>
                </a:lnTo>
                <a:lnTo>
                  <a:pt x="65960" y="67440"/>
                </a:lnTo>
                <a:lnTo>
                  <a:pt x="65840" y="67520"/>
                </a:lnTo>
                <a:lnTo>
                  <a:pt x="64480" y="68280"/>
                </a:lnTo>
                <a:lnTo>
                  <a:pt x="62230" y="69550"/>
                </a:lnTo>
                <a:lnTo>
                  <a:pt x="60210" y="70690"/>
                </a:lnTo>
                <a:lnTo>
                  <a:pt x="59780" y="71050"/>
                </a:lnTo>
                <a:lnTo>
                  <a:pt x="59540" y="71430"/>
                </a:lnTo>
                <a:lnTo>
                  <a:pt x="59000" y="72770"/>
                </a:lnTo>
                <a:lnTo>
                  <a:pt x="58330" y="74400"/>
                </a:lnTo>
                <a:lnTo>
                  <a:pt x="57720" y="75890"/>
                </a:lnTo>
                <a:lnTo>
                  <a:pt x="56890" y="77910"/>
                </a:lnTo>
                <a:lnTo>
                  <a:pt x="56490" y="78270"/>
                </a:lnTo>
                <a:lnTo>
                  <a:pt x="54300" y="78720"/>
                </a:lnTo>
                <a:lnTo>
                  <a:pt x="51820" y="79240"/>
                </a:lnTo>
                <a:lnTo>
                  <a:pt x="49170" y="79800"/>
                </a:lnTo>
                <a:lnTo>
                  <a:pt x="46490" y="80360"/>
                </a:lnTo>
                <a:lnTo>
                  <a:pt x="44840" y="80700"/>
                </a:lnTo>
                <a:lnTo>
                  <a:pt x="43230" y="81030"/>
                </a:lnTo>
                <a:lnTo>
                  <a:pt x="42720" y="81290"/>
                </a:lnTo>
                <a:lnTo>
                  <a:pt x="42280" y="81770"/>
                </a:lnTo>
                <a:lnTo>
                  <a:pt x="41250" y="83520"/>
                </a:lnTo>
                <a:lnTo>
                  <a:pt x="40400" y="84970"/>
                </a:lnTo>
                <a:lnTo>
                  <a:pt x="39240" y="86940"/>
                </a:lnTo>
                <a:lnTo>
                  <a:pt x="38050" y="88960"/>
                </a:lnTo>
                <a:lnTo>
                  <a:pt x="36610" y="90150"/>
                </a:lnTo>
                <a:lnTo>
                  <a:pt x="34460" y="91940"/>
                </a:lnTo>
                <a:lnTo>
                  <a:pt x="32490" y="93570"/>
                </a:lnTo>
                <a:lnTo>
                  <a:pt x="30480" y="95240"/>
                </a:lnTo>
                <a:lnTo>
                  <a:pt x="30000" y="95430"/>
                </a:lnTo>
                <a:lnTo>
                  <a:pt x="29490" y="95450"/>
                </a:lnTo>
                <a:lnTo>
                  <a:pt x="27560" y="95120"/>
                </a:lnTo>
                <a:lnTo>
                  <a:pt x="25420" y="94750"/>
                </a:lnTo>
                <a:lnTo>
                  <a:pt x="24360" y="94570"/>
                </a:lnTo>
                <a:lnTo>
                  <a:pt x="24360" y="94560"/>
                </a:lnTo>
                <a:lnTo>
                  <a:pt x="24320" y="94380"/>
                </a:lnTo>
                <a:lnTo>
                  <a:pt x="23400" y="87630"/>
                </a:lnTo>
                <a:lnTo>
                  <a:pt x="22190" y="82710"/>
                </a:lnTo>
                <a:lnTo>
                  <a:pt x="21220" y="80490"/>
                </a:lnTo>
                <a:lnTo>
                  <a:pt x="20940" y="80060"/>
                </a:lnTo>
                <a:lnTo>
                  <a:pt x="20610" y="79700"/>
                </a:lnTo>
                <a:lnTo>
                  <a:pt x="20250" y="79390"/>
                </a:lnTo>
                <a:lnTo>
                  <a:pt x="19880" y="79180"/>
                </a:lnTo>
                <a:lnTo>
                  <a:pt x="19540" y="79050"/>
                </a:lnTo>
                <a:lnTo>
                  <a:pt x="18980" y="78940"/>
                </a:lnTo>
                <a:lnTo>
                  <a:pt x="18510" y="78960"/>
                </a:lnTo>
                <a:lnTo>
                  <a:pt x="18270" y="79010"/>
                </a:lnTo>
                <a:lnTo>
                  <a:pt x="18030" y="79090"/>
                </a:lnTo>
                <a:lnTo>
                  <a:pt x="17750" y="79130"/>
                </a:lnTo>
                <a:lnTo>
                  <a:pt x="17450" y="79120"/>
                </a:lnTo>
                <a:lnTo>
                  <a:pt x="17150" y="79020"/>
                </a:lnTo>
                <a:lnTo>
                  <a:pt x="16890" y="78870"/>
                </a:lnTo>
                <a:lnTo>
                  <a:pt x="16670" y="78650"/>
                </a:lnTo>
                <a:lnTo>
                  <a:pt x="16500" y="78430"/>
                </a:lnTo>
                <a:lnTo>
                  <a:pt x="16350" y="78180"/>
                </a:lnTo>
                <a:lnTo>
                  <a:pt x="16260" y="77970"/>
                </a:lnTo>
                <a:lnTo>
                  <a:pt x="16170" y="77570"/>
                </a:lnTo>
                <a:lnTo>
                  <a:pt x="16210" y="77010"/>
                </a:lnTo>
                <a:lnTo>
                  <a:pt x="16430" y="75940"/>
                </a:lnTo>
                <a:lnTo>
                  <a:pt x="17510" y="73790"/>
                </a:lnTo>
                <a:lnTo>
                  <a:pt x="17660" y="73160"/>
                </a:lnTo>
                <a:lnTo>
                  <a:pt x="17620" y="70740"/>
                </a:lnTo>
                <a:lnTo>
                  <a:pt x="18450" y="68120"/>
                </a:lnTo>
                <a:lnTo>
                  <a:pt x="18830" y="66410"/>
                </a:lnTo>
                <a:lnTo>
                  <a:pt x="18940" y="65060"/>
                </a:lnTo>
                <a:lnTo>
                  <a:pt x="19680" y="65060"/>
                </a:lnTo>
                <a:lnTo>
                  <a:pt x="20440" y="65180"/>
                </a:lnTo>
                <a:lnTo>
                  <a:pt x="22280" y="65120"/>
                </a:lnTo>
                <a:lnTo>
                  <a:pt x="22920" y="65170"/>
                </a:lnTo>
                <a:lnTo>
                  <a:pt x="24650" y="64940"/>
                </a:lnTo>
                <a:lnTo>
                  <a:pt x="25970" y="64620"/>
                </a:lnTo>
                <a:lnTo>
                  <a:pt x="26230" y="64460"/>
                </a:lnTo>
                <a:lnTo>
                  <a:pt x="26410" y="64270"/>
                </a:lnTo>
                <a:lnTo>
                  <a:pt x="26640" y="64110"/>
                </a:lnTo>
                <a:lnTo>
                  <a:pt x="26840" y="64070"/>
                </a:lnTo>
                <a:lnTo>
                  <a:pt x="27040" y="64090"/>
                </a:lnTo>
                <a:lnTo>
                  <a:pt x="27540" y="64280"/>
                </a:lnTo>
                <a:lnTo>
                  <a:pt x="28220" y="64030"/>
                </a:lnTo>
                <a:lnTo>
                  <a:pt x="29630" y="61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Amm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5810" y="47780"/>
                </a:moveTo>
                <a:lnTo>
                  <a:pt x="26010" y="47590"/>
                </a:lnTo>
                <a:lnTo>
                  <a:pt x="26120" y="47500"/>
                </a:lnTo>
                <a:lnTo>
                  <a:pt x="26260" y="47350"/>
                </a:lnTo>
                <a:lnTo>
                  <a:pt x="26340" y="47210"/>
                </a:lnTo>
                <a:lnTo>
                  <a:pt x="26660" y="46230"/>
                </a:lnTo>
                <a:lnTo>
                  <a:pt x="26780" y="45990"/>
                </a:lnTo>
                <a:lnTo>
                  <a:pt x="27040" y="45620"/>
                </a:lnTo>
                <a:lnTo>
                  <a:pt x="27100" y="45480"/>
                </a:lnTo>
                <a:lnTo>
                  <a:pt x="27060" y="45350"/>
                </a:lnTo>
                <a:lnTo>
                  <a:pt x="26920" y="45200"/>
                </a:lnTo>
                <a:lnTo>
                  <a:pt x="26810" y="45070"/>
                </a:lnTo>
                <a:lnTo>
                  <a:pt x="26790" y="44890"/>
                </a:lnTo>
                <a:lnTo>
                  <a:pt x="26850" y="44740"/>
                </a:lnTo>
                <a:lnTo>
                  <a:pt x="26870" y="44530"/>
                </a:lnTo>
                <a:lnTo>
                  <a:pt x="26750" y="44250"/>
                </a:lnTo>
                <a:lnTo>
                  <a:pt x="25950" y="43380"/>
                </a:lnTo>
                <a:lnTo>
                  <a:pt x="25810" y="43040"/>
                </a:lnTo>
                <a:lnTo>
                  <a:pt x="25670" y="42480"/>
                </a:lnTo>
                <a:lnTo>
                  <a:pt x="25640" y="42260"/>
                </a:lnTo>
                <a:lnTo>
                  <a:pt x="25660" y="42070"/>
                </a:lnTo>
                <a:lnTo>
                  <a:pt x="25750" y="41910"/>
                </a:lnTo>
                <a:lnTo>
                  <a:pt x="26070" y="41520"/>
                </a:lnTo>
                <a:lnTo>
                  <a:pt x="26180" y="41320"/>
                </a:lnTo>
                <a:lnTo>
                  <a:pt x="26220" y="41120"/>
                </a:lnTo>
                <a:lnTo>
                  <a:pt x="26180" y="39540"/>
                </a:lnTo>
                <a:lnTo>
                  <a:pt x="26050" y="39410"/>
                </a:lnTo>
                <a:lnTo>
                  <a:pt x="25920" y="39390"/>
                </a:lnTo>
                <a:lnTo>
                  <a:pt x="25690" y="39490"/>
                </a:lnTo>
                <a:lnTo>
                  <a:pt x="25410" y="39560"/>
                </a:lnTo>
                <a:lnTo>
                  <a:pt x="24470" y="39560"/>
                </a:lnTo>
                <a:lnTo>
                  <a:pt x="23770" y="39740"/>
                </a:lnTo>
                <a:lnTo>
                  <a:pt x="23800" y="39350"/>
                </a:lnTo>
                <a:lnTo>
                  <a:pt x="23850" y="39120"/>
                </a:lnTo>
                <a:lnTo>
                  <a:pt x="24080" y="38450"/>
                </a:lnTo>
                <a:lnTo>
                  <a:pt x="24050" y="38270"/>
                </a:lnTo>
                <a:lnTo>
                  <a:pt x="23940" y="38150"/>
                </a:lnTo>
                <a:lnTo>
                  <a:pt x="23520" y="38080"/>
                </a:lnTo>
                <a:lnTo>
                  <a:pt x="23270" y="38010"/>
                </a:lnTo>
                <a:lnTo>
                  <a:pt x="23070" y="37910"/>
                </a:lnTo>
                <a:lnTo>
                  <a:pt x="22940" y="37750"/>
                </a:lnTo>
                <a:lnTo>
                  <a:pt x="22900" y="37550"/>
                </a:lnTo>
                <a:lnTo>
                  <a:pt x="23030" y="37310"/>
                </a:lnTo>
                <a:lnTo>
                  <a:pt x="23310" y="37060"/>
                </a:lnTo>
                <a:lnTo>
                  <a:pt x="24390" y="36500"/>
                </a:lnTo>
                <a:lnTo>
                  <a:pt x="24860" y="36170"/>
                </a:lnTo>
                <a:lnTo>
                  <a:pt x="25690" y="35170"/>
                </a:lnTo>
                <a:lnTo>
                  <a:pt x="25970" y="34940"/>
                </a:lnTo>
                <a:lnTo>
                  <a:pt x="26680" y="34730"/>
                </a:lnTo>
                <a:lnTo>
                  <a:pt x="26970" y="34560"/>
                </a:lnTo>
                <a:lnTo>
                  <a:pt x="27550" y="33990"/>
                </a:lnTo>
                <a:lnTo>
                  <a:pt x="28090" y="33810"/>
                </a:lnTo>
                <a:lnTo>
                  <a:pt x="28520" y="34370"/>
                </a:lnTo>
                <a:lnTo>
                  <a:pt x="28970" y="34790"/>
                </a:lnTo>
                <a:lnTo>
                  <a:pt x="29590" y="35550"/>
                </a:lnTo>
                <a:lnTo>
                  <a:pt x="29950" y="35810"/>
                </a:lnTo>
                <a:lnTo>
                  <a:pt x="30200" y="35890"/>
                </a:lnTo>
                <a:lnTo>
                  <a:pt x="30560" y="35680"/>
                </a:lnTo>
                <a:lnTo>
                  <a:pt x="30790" y="35630"/>
                </a:lnTo>
                <a:lnTo>
                  <a:pt x="31090" y="35610"/>
                </a:lnTo>
                <a:lnTo>
                  <a:pt x="32000" y="35310"/>
                </a:lnTo>
                <a:lnTo>
                  <a:pt x="33200" y="35320"/>
                </a:lnTo>
                <a:lnTo>
                  <a:pt x="33580" y="35250"/>
                </a:lnTo>
                <a:lnTo>
                  <a:pt x="33820" y="35100"/>
                </a:lnTo>
                <a:lnTo>
                  <a:pt x="34170" y="34670"/>
                </a:lnTo>
                <a:lnTo>
                  <a:pt x="34390" y="34480"/>
                </a:lnTo>
                <a:lnTo>
                  <a:pt x="34790" y="34390"/>
                </a:lnTo>
                <a:lnTo>
                  <a:pt x="36750" y="34560"/>
                </a:lnTo>
                <a:lnTo>
                  <a:pt x="37140" y="34740"/>
                </a:lnTo>
                <a:lnTo>
                  <a:pt x="37530" y="35060"/>
                </a:lnTo>
                <a:lnTo>
                  <a:pt x="38580" y="36220"/>
                </a:lnTo>
                <a:lnTo>
                  <a:pt x="39110" y="36920"/>
                </a:lnTo>
                <a:lnTo>
                  <a:pt x="39150" y="37270"/>
                </a:lnTo>
                <a:lnTo>
                  <a:pt x="38980" y="37530"/>
                </a:lnTo>
                <a:lnTo>
                  <a:pt x="38450" y="37860"/>
                </a:lnTo>
                <a:lnTo>
                  <a:pt x="38040" y="38200"/>
                </a:lnTo>
                <a:lnTo>
                  <a:pt x="37900" y="38400"/>
                </a:lnTo>
                <a:lnTo>
                  <a:pt x="37870" y="38600"/>
                </a:lnTo>
                <a:lnTo>
                  <a:pt x="37990" y="38840"/>
                </a:lnTo>
                <a:lnTo>
                  <a:pt x="38490" y="39420"/>
                </a:lnTo>
                <a:lnTo>
                  <a:pt x="39320" y="40190"/>
                </a:lnTo>
                <a:lnTo>
                  <a:pt x="40130" y="40750"/>
                </a:lnTo>
                <a:lnTo>
                  <a:pt x="40560" y="40910"/>
                </a:lnTo>
                <a:lnTo>
                  <a:pt x="40910" y="40900"/>
                </a:lnTo>
                <a:lnTo>
                  <a:pt x="41790" y="40360"/>
                </a:lnTo>
                <a:lnTo>
                  <a:pt x="42110" y="40270"/>
                </a:lnTo>
                <a:lnTo>
                  <a:pt x="42450" y="40350"/>
                </a:lnTo>
                <a:lnTo>
                  <a:pt x="47650" y="45680"/>
                </a:lnTo>
                <a:lnTo>
                  <a:pt x="47710" y="45710"/>
                </a:lnTo>
                <a:lnTo>
                  <a:pt x="47720" y="45720"/>
                </a:lnTo>
                <a:lnTo>
                  <a:pt x="47010" y="45930"/>
                </a:lnTo>
                <a:lnTo>
                  <a:pt x="49420" y="48560"/>
                </a:lnTo>
                <a:lnTo>
                  <a:pt x="51840" y="51190"/>
                </a:lnTo>
                <a:lnTo>
                  <a:pt x="51880" y="51230"/>
                </a:lnTo>
                <a:lnTo>
                  <a:pt x="32010" y="51200"/>
                </a:lnTo>
                <a:lnTo>
                  <a:pt x="26380" y="51070"/>
                </a:lnTo>
                <a:lnTo>
                  <a:pt x="26200" y="50900"/>
                </a:lnTo>
                <a:lnTo>
                  <a:pt x="26130" y="50640"/>
                </a:lnTo>
                <a:lnTo>
                  <a:pt x="26180" y="50220"/>
                </a:lnTo>
                <a:lnTo>
                  <a:pt x="26250" y="49910"/>
                </a:lnTo>
                <a:lnTo>
                  <a:pt x="26400" y="49480"/>
                </a:lnTo>
                <a:lnTo>
                  <a:pt x="26430" y="49280"/>
                </a:lnTo>
                <a:lnTo>
                  <a:pt x="26380" y="49000"/>
                </a:lnTo>
                <a:lnTo>
                  <a:pt x="26260" y="48580"/>
                </a:lnTo>
                <a:lnTo>
                  <a:pt x="25810" y="47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Zarq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8090" y="33810"/>
                </a:moveTo>
                <a:lnTo>
                  <a:pt x="27730" y="33600"/>
                </a:lnTo>
                <a:lnTo>
                  <a:pt x="27600" y="33540"/>
                </a:lnTo>
                <a:lnTo>
                  <a:pt x="27450" y="33400"/>
                </a:lnTo>
                <a:lnTo>
                  <a:pt x="27360" y="33280"/>
                </a:lnTo>
                <a:lnTo>
                  <a:pt x="27250" y="32720"/>
                </a:lnTo>
                <a:lnTo>
                  <a:pt x="27950" y="31780"/>
                </a:lnTo>
                <a:lnTo>
                  <a:pt x="28160" y="31610"/>
                </a:lnTo>
                <a:lnTo>
                  <a:pt x="28460" y="31440"/>
                </a:lnTo>
                <a:lnTo>
                  <a:pt x="28700" y="31320"/>
                </a:lnTo>
                <a:lnTo>
                  <a:pt x="28860" y="31160"/>
                </a:lnTo>
                <a:lnTo>
                  <a:pt x="28950" y="30970"/>
                </a:lnTo>
                <a:lnTo>
                  <a:pt x="29010" y="30500"/>
                </a:lnTo>
                <a:lnTo>
                  <a:pt x="29390" y="30630"/>
                </a:lnTo>
                <a:lnTo>
                  <a:pt x="29550" y="30800"/>
                </a:lnTo>
                <a:lnTo>
                  <a:pt x="29610" y="30950"/>
                </a:lnTo>
                <a:lnTo>
                  <a:pt x="29580" y="31100"/>
                </a:lnTo>
                <a:lnTo>
                  <a:pt x="29500" y="31230"/>
                </a:lnTo>
                <a:lnTo>
                  <a:pt x="29450" y="31390"/>
                </a:lnTo>
                <a:lnTo>
                  <a:pt x="29460" y="31600"/>
                </a:lnTo>
                <a:lnTo>
                  <a:pt x="29550" y="31750"/>
                </a:lnTo>
                <a:lnTo>
                  <a:pt x="29740" y="31880"/>
                </a:lnTo>
                <a:lnTo>
                  <a:pt x="29940" y="31920"/>
                </a:lnTo>
                <a:lnTo>
                  <a:pt x="30160" y="31870"/>
                </a:lnTo>
                <a:lnTo>
                  <a:pt x="30350" y="31770"/>
                </a:lnTo>
                <a:lnTo>
                  <a:pt x="30600" y="31510"/>
                </a:lnTo>
                <a:lnTo>
                  <a:pt x="30790" y="31540"/>
                </a:lnTo>
                <a:lnTo>
                  <a:pt x="31020" y="31680"/>
                </a:lnTo>
                <a:lnTo>
                  <a:pt x="31470" y="32030"/>
                </a:lnTo>
                <a:lnTo>
                  <a:pt x="31760" y="32110"/>
                </a:lnTo>
                <a:lnTo>
                  <a:pt x="32010" y="32080"/>
                </a:lnTo>
                <a:lnTo>
                  <a:pt x="32400" y="31930"/>
                </a:lnTo>
                <a:lnTo>
                  <a:pt x="32590" y="31880"/>
                </a:lnTo>
                <a:lnTo>
                  <a:pt x="32820" y="31850"/>
                </a:lnTo>
                <a:lnTo>
                  <a:pt x="33580" y="31920"/>
                </a:lnTo>
                <a:lnTo>
                  <a:pt x="34320" y="32290"/>
                </a:lnTo>
                <a:lnTo>
                  <a:pt x="34650" y="32530"/>
                </a:lnTo>
                <a:lnTo>
                  <a:pt x="34940" y="32620"/>
                </a:lnTo>
                <a:lnTo>
                  <a:pt x="35220" y="32610"/>
                </a:lnTo>
                <a:lnTo>
                  <a:pt x="35450" y="32500"/>
                </a:lnTo>
                <a:lnTo>
                  <a:pt x="35650" y="32350"/>
                </a:lnTo>
                <a:lnTo>
                  <a:pt x="35890" y="32240"/>
                </a:lnTo>
                <a:lnTo>
                  <a:pt x="36230" y="32210"/>
                </a:lnTo>
                <a:lnTo>
                  <a:pt x="37240" y="32310"/>
                </a:lnTo>
                <a:lnTo>
                  <a:pt x="37560" y="32490"/>
                </a:lnTo>
                <a:lnTo>
                  <a:pt x="38150" y="33040"/>
                </a:lnTo>
                <a:lnTo>
                  <a:pt x="38810" y="33430"/>
                </a:lnTo>
                <a:lnTo>
                  <a:pt x="61860" y="41440"/>
                </a:lnTo>
                <a:lnTo>
                  <a:pt x="61890" y="41450"/>
                </a:lnTo>
                <a:lnTo>
                  <a:pt x="61900" y="41460"/>
                </a:lnTo>
                <a:lnTo>
                  <a:pt x="60810" y="41790"/>
                </a:lnTo>
                <a:lnTo>
                  <a:pt x="56210" y="43170"/>
                </a:lnTo>
                <a:lnTo>
                  <a:pt x="51610" y="44550"/>
                </a:lnTo>
                <a:lnTo>
                  <a:pt x="47720" y="45720"/>
                </a:lnTo>
                <a:lnTo>
                  <a:pt x="47710" y="45710"/>
                </a:lnTo>
                <a:lnTo>
                  <a:pt x="47650" y="45680"/>
                </a:lnTo>
                <a:lnTo>
                  <a:pt x="42450" y="40350"/>
                </a:lnTo>
                <a:lnTo>
                  <a:pt x="42110" y="40270"/>
                </a:lnTo>
                <a:lnTo>
                  <a:pt x="41790" y="40360"/>
                </a:lnTo>
                <a:lnTo>
                  <a:pt x="40910" y="40900"/>
                </a:lnTo>
                <a:lnTo>
                  <a:pt x="40560" y="40910"/>
                </a:lnTo>
                <a:lnTo>
                  <a:pt x="40130" y="40750"/>
                </a:lnTo>
                <a:lnTo>
                  <a:pt x="39320" y="40190"/>
                </a:lnTo>
                <a:lnTo>
                  <a:pt x="38490" y="39420"/>
                </a:lnTo>
                <a:lnTo>
                  <a:pt x="37990" y="38840"/>
                </a:lnTo>
                <a:lnTo>
                  <a:pt x="37870" y="38600"/>
                </a:lnTo>
                <a:lnTo>
                  <a:pt x="37900" y="38400"/>
                </a:lnTo>
                <a:lnTo>
                  <a:pt x="38040" y="38200"/>
                </a:lnTo>
                <a:lnTo>
                  <a:pt x="38450" y="37860"/>
                </a:lnTo>
                <a:lnTo>
                  <a:pt x="38980" y="37530"/>
                </a:lnTo>
                <a:lnTo>
                  <a:pt x="39150" y="37270"/>
                </a:lnTo>
                <a:lnTo>
                  <a:pt x="39110" y="36920"/>
                </a:lnTo>
                <a:lnTo>
                  <a:pt x="38580" y="36220"/>
                </a:lnTo>
                <a:lnTo>
                  <a:pt x="37530" y="35060"/>
                </a:lnTo>
                <a:lnTo>
                  <a:pt x="37140" y="34740"/>
                </a:lnTo>
                <a:lnTo>
                  <a:pt x="36750" y="34560"/>
                </a:lnTo>
                <a:lnTo>
                  <a:pt x="34790" y="34390"/>
                </a:lnTo>
                <a:lnTo>
                  <a:pt x="34390" y="34480"/>
                </a:lnTo>
                <a:lnTo>
                  <a:pt x="34170" y="34670"/>
                </a:lnTo>
                <a:lnTo>
                  <a:pt x="33820" y="35100"/>
                </a:lnTo>
                <a:lnTo>
                  <a:pt x="33580" y="35250"/>
                </a:lnTo>
                <a:lnTo>
                  <a:pt x="33200" y="35320"/>
                </a:lnTo>
                <a:lnTo>
                  <a:pt x="32000" y="35310"/>
                </a:lnTo>
                <a:lnTo>
                  <a:pt x="31090" y="35610"/>
                </a:lnTo>
                <a:lnTo>
                  <a:pt x="30790" y="35630"/>
                </a:lnTo>
                <a:lnTo>
                  <a:pt x="30560" y="35680"/>
                </a:lnTo>
                <a:lnTo>
                  <a:pt x="30200" y="35890"/>
                </a:lnTo>
                <a:lnTo>
                  <a:pt x="29950" y="35810"/>
                </a:lnTo>
                <a:lnTo>
                  <a:pt x="29590" y="35550"/>
                </a:lnTo>
                <a:lnTo>
                  <a:pt x="28970" y="34790"/>
                </a:lnTo>
                <a:lnTo>
                  <a:pt x="28520" y="34370"/>
                </a:lnTo>
                <a:lnTo>
                  <a:pt x="28090" y="33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Ajlu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2420" y="30790"/>
                </a:moveTo>
                <a:lnTo>
                  <a:pt x="22500" y="30570"/>
                </a:lnTo>
                <a:lnTo>
                  <a:pt x="22520" y="30440"/>
                </a:lnTo>
                <a:lnTo>
                  <a:pt x="22470" y="30250"/>
                </a:lnTo>
                <a:lnTo>
                  <a:pt x="22210" y="29650"/>
                </a:lnTo>
                <a:lnTo>
                  <a:pt x="22100" y="29300"/>
                </a:lnTo>
                <a:lnTo>
                  <a:pt x="22070" y="28960"/>
                </a:lnTo>
                <a:lnTo>
                  <a:pt x="22350" y="27590"/>
                </a:lnTo>
                <a:lnTo>
                  <a:pt x="22480" y="27250"/>
                </a:lnTo>
                <a:lnTo>
                  <a:pt x="22660" y="27020"/>
                </a:lnTo>
                <a:lnTo>
                  <a:pt x="22930" y="26900"/>
                </a:lnTo>
                <a:lnTo>
                  <a:pt x="23250" y="26880"/>
                </a:lnTo>
                <a:lnTo>
                  <a:pt x="23720" y="26910"/>
                </a:lnTo>
                <a:lnTo>
                  <a:pt x="24170" y="26780"/>
                </a:lnTo>
                <a:lnTo>
                  <a:pt x="24730" y="26470"/>
                </a:lnTo>
                <a:lnTo>
                  <a:pt x="25040" y="26410"/>
                </a:lnTo>
                <a:lnTo>
                  <a:pt x="25580" y="26440"/>
                </a:lnTo>
                <a:lnTo>
                  <a:pt x="25880" y="26400"/>
                </a:lnTo>
                <a:lnTo>
                  <a:pt x="26100" y="26260"/>
                </a:lnTo>
                <a:lnTo>
                  <a:pt x="26230" y="26080"/>
                </a:lnTo>
                <a:lnTo>
                  <a:pt x="26360" y="25990"/>
                </a:lnTo>
                <a:lnTo>
                  <a:pt x="26490" y="26050"/>
                </a:lnTo>
                <a:lnTo>
                  <a:pt x="26570" y="26340"/>
                </a:lnTo>
                <a:lnTo>
                  <a:pt x="26660" y="26520"/>
                </a:lnTo>
                <a:lnTo>
                  <a:pt x="27030" y="26810"/>
                </a:lnTo>
                <a:lnTo>
                  <a:pt x="27430" y="27380"/>
                </a:lnTo>
                <a:lnTo>
                  <a:pt x="27030" y="27600"/>
                </a:lnTo>
                <a:lnTo>
                  <a:pt x="26830" y="27680"/>
                </a:lnTo>
                <a:lnTo>
                  <a:pt x="26540" y="27880"/>
                </a:lnTo>
                <a:lnTo>
                  <a:pt x="26250" y="28170"/>
                </a:lnTo>
                <a:lnTo>
                  <a:pt x="25940" y="28670"/>
                </a:lnTo>
                <a:lnTo>
                  <a:pt x="25810" y="29030"/>
                </a:lnTo>
                <a:lnTo>
                  <a:pt x="25750" y="29340"/>
                </a:lnTo>
                <a:lnTo>
                  <a:pt x="25770" y="29540"/>
                </a:lnTo>
                <a:lnTo>
                  <a:pt x="25730" y="29740"/>
                </a:lnTo>
                <a:lnTo>
                  <a:pt x="25560" y="29930"/>
                </a:lnTo>
                <a:lnTo>
                  <a:pt x="24290" y="30510"/>
                </a:lnTo>
                <a:lnTo>
                  <a:pt x="23520" y="31390"/>
                </a:lnTo>
                <a:lnTo>
                  <a:pt x="23030" y="31290"/>
                </a:lnTo>
                <a:lnTo>
                  <a:pt x="22720" y="31160"/>
                </a:lnTo>
                <a:lnTo>
                  <a:pt x="22420" y="30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Jaras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7430" y="27380"/>
                </a:moveTo>
                <a:lnTo>
                  <a:pt x="28070" y="27110"/>
                </a:lnTo>
                <a:lnTo>
                  <a:pt x="28310" y="27030"/>
                </a:lnTo>
                <a:lnTo>
                  <a:pt x="28890" y="27200"/>
                </a:lnTo>
                <a:lnTo>
                  <a:pt x="29510" y="27220"/>
                </a:lnTo>
                <a:lnTo>
                  <a:pt x="29240" y="27760"/>
                </a:lnTo>
                <a:lnTo>
                  <a:pt x="28400" y="28720"/>
                </a:lnTo>
                <a:lnTo>
                  <a:pt x="28220" y="29060"/>
                </a:lnTo>
                <a:lnTo>
                  <a:pt x="28210" y="29280"/>
                </a:lnTo>
                <a:lnTo>
                  <a:pt x="28300" y="29430"/>
                </a:lnTo>
                <a:lnTo>
                  <a:pt x="28450" y="29530"/>
                </a:lnTo>
                <a:lnTo>
                  <a:pt x="28580" y="29640"/>
                </a:lnTo>
                <a:lnTo>
                  <a:pt x="28820" y="30050"/>
                </a:lnTo>
                <a:lnTo>
                  <a:pt x="29010" y="30500"/>
                </a:lnTo>
                <a:lnTo>
                  <a:pt x="28950" y="30970"/>
                </a:lnTo>
                <a:lnTo>
                  <a:pt x="28860" y="31160"/>
                </a:lnTo>
                <a:lnTo>
                  <a:pt x="28700" y="31320"/>
                </a:lnTo>
                <a:lnTo>
                  <a:pt x="28460" y="31440"/>
                </a:lnTo>
                <a:lnTo>
                  <a:pt x="28160" y="31610"/>
                </a:lnTo>
                <a:lnTo>
                  <a:pt x="27950" y="31780"/>
                </a:lnTo>
                <a:lnTo>
                  <a:pt x="27250" y="32720"/>
                </a:lnTo>
                <a:lnTo>
                  <a:pt x="26570" y="32210"/>
                </a:lnTo>
                <a:lnTo>
                  <a:pt x="26430" y="32020"/>
                </a:lnTo>
                <a:lnTo>
                  <a:pt x="26220" y="31810"/>
                </a:lnTo>
                <a:lnTo>
                  <a:pt x="25960" y="31700"/>
                </a:lnTo>
                <a:lnTo>
                  <a:pt x="25600" y="31630"/>
                </a:lnTo>
                <a:lnTo>
                  <a:pt x="23980" y="31670"/>
                </a:lnTo>
                <a:lnTo>
                  <a:pt x="23730" y="31650"/>
                </a:lnTo>
                <a:lnTo>
                  <a:pt x="23540" y="31580"/>
                </a:lnTo>
                <a:lnTo>
                  <a:pt x="23520" y="31390"/>
                </a:lnTo>
                <a:lnTo>
                  <a:pt x="24290" y="30510"/>
                </a:lnTo>
                <a:lnTo>
                  <a:pt x="25560" y="29930"/>
                </a:lnTo>
                <a:lnTo>
                  <a:pt x="25730" y="29740"/>
                </a:lnTo>
                <a:lnTo>
                  <a:pt x="25770" y="29540"/>
                </a:lnTo>
                <a:lnTo>
                  <a:pt x="25750" y="29340"/>
                </a:lnTo>
                <a:lnTo>
                  <a:pt x="25810" y="29030"/>
                </a:lnTo>
                <a:lnTo>
                  <a:pt x="25940" y="28670"/>
                </a:lnTo>
                <a:lnTo>
                  <a:pt x="26250" y="28170"/>
                </a:lnTo>
                <a:lnTo>
                  <a:pt x="26540" y="27880"/>
                </a:lnTo>
                <a:lnTo>
                  <a:pt x="26830" y="27680"/>
                </a:lnTo>
                <a:lnTo>
                  <a:pt x="27030" y="27600"/>
                </a:lnTo>
                <a:lnTo>
                  <a:pt x="27430" y="27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