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Jersey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Jersey"/>
          <p:cNvSpPr/>
          <p:nvPr/>
        </p:nvSpPr>
        <p:spPr>
          <a:xfrm>
            <a:off x="2158239" y="1325880"/>
            <a:ext cx="7875215" cy="4937760"/>
          </a:xfrm>
          <a:custGeom>
            <a:avLst/>
            <a:gdLst/>
            <a:ahLst/>
            <a:cxnLst/>
            <a:rect l="0" t="0" r="100000" b="62700"/>
            <a:pathLst>
              <a:path w="100000" h="62700">
                <a:moveTo>
                  <a:pt x="66520" y="6900"/>
                </a:moveTo>
                <a:lnTo>
                  <a:pt x="72280" y="12600"/>
                </a:lnTo>
                <a:lnTo>
                  <a:pt x="90640" y="21790"/>
                </a:lnTo>
                <a:lnTo>
                  <a:pt x="90140" y="27600"/>
                </a:lnTo>
                <a:lnTo>
                  <a:pt x="91940" y="30050"/>
                </a:lnTo>
                <a:lnTo>
                  <a:pt x="94060" y="33680"/>
                </a:lnTo>
                <a:lnTo>
                  <a:pt x="95450" y="35360"/>
                </a:lnTo>
                <a:lnTo>
                  <a:pt x="92070" y="38480"/>
                </a:lnTo>
                <a:lnTo>
                  <a:pt x="90520" y="42330"/>
                </a:lnTo>
                <a:lnTo>
                  <a:pt x="90110" y="47270"/>
                </a:lnTo>
                <a:lnTo>
                  <a:pt x="90140" y="53860"/>
                </a:lnTo>
                <a:lnTo>
                  <a:pt x="89140" y="59840"/>
                </a:lnTo>
                <a:lnTo>
                  <a:pt x="86560" y="59770"/>
                </a:lnTo>
                <a:lnTo>
                  <a:pt x="83110" y="57230"/>
                </a:lnTo>
                <a:lnTo>
                  <a:pt x="79530" y="55700"/>
                </a:lnTo>
                <a:lnTo>
                  <a:pt x="67570" y="55460"/>
                </a:lnTo>
                <a:lnTo>
                  <a:pt x="60950" y="52500"/>
                </a:lnTo>
                <a:lnTo>
                  <a:pt x="51920" y="43280"/>
                </a:lnTo>
                <a:lnTo>
                  <a:pt x="48540" y="40950"/>
                </a:lnTo>
                <a:lnTo>
                  <a:pt x="45030" y="39430"/>
                </a:lnTo>
                <a:lnTo>
                  <a:pt x="42340" y="39430"/>
                </a:lnTo>
                <a:lnTo>
                  <a:pt x="39190" y="42820"/>
                </a:lnTo>
                <a:lnTo>
                  <a:pt x="36200" y="48290"/>
                </a:lnTo>
                <a:lnTo>
                  <a:pt x="33070" y="55700"/>
                </a:lnTo>
                <a:lnTo>
                  <a:pt x="29770" y="54590"/>
                </a:lnTo>
                <a:lnTo>
                  <a:pt x="24900" y="49260"/>
                </a:lnTo>
                <a:lnTo>
                  <a:pt x="20850" y="47560"/>
                </a:lnTo>
                <a:lnTo>
                  <a:pt x="19740" y="48490"/>
                </a:lnTo>
                <a:lnTo>
                  <a:pt x="11790" y="51880"/>
                </a:lnTo>
                <a:lnTo>
                  <a:pt x="7810" y="52000"/>
                </a:lnTo>
                <a:lnTo>
                  <a:pt x="10590" y="39210"/>
                </a:lnTo>
                <a:lnTo>
                  <a:pt x="7960" y="25810"/>
                </a:lnTo>
                <a:lnTo>
                  <a:pt x="4550" y="14220"/>
                </a:lnTo>
                <a:lnTo>
                  <a:pt x="4890" y="6900"/>
                </a:lnTo>
                <a:lnTo>
                  <a:pt x="9470" y="5250"/>
                </a:lnTo>
                <a:lnTo>
                  <a:pt x="14980" y="6900"/>
                </a:lnTo>
                <a:lnTo>
                  <a:pt x="22330" y="10970"/>
                </a:lnTo>
                <a:lnTo>
                  <a:pt x="27610" y="10590"/>
                </a:lnTo>
                <a:lnTo>
                  <a:pt x="31640" y="9280"/>
                </a:lnTo>
                <a:lnTo>
                  <a:pt x="35390" y="6800"/>
                </a:lnTo>
                <a:lnTo>
                  <a:pt x="39680" y="2850"/>
                </a:lnTo>
                <a:lnTo>
                  <a:pt x="42750" y="5930"/>
                </a:lnTo>
                <a:lnTo>
                  <a:pt x="51230" y="8060"/>
                </a:lnTo>
                <a:lnTo>
                  <a:pt x="55630" y="10970"/>
                </a:lnTo>
                <a:lnTo>
                  <a:pt x="58280" y="8110"/>
                </a:lnTo>
                <a:lnTo>
                  <a:pt x="60730" y="7240"/>
                </a:lnTo>
                <a:lnTo>
                  <a:pt x="66520" y="6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