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Ōsaka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Ōsak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1070" y="45450"/>
                </a:moveTo>
                <a:lnTo>
                  <a:pt x="41130" y="45400"/>
                </a:lnTo>
                <a:lnTo>
                  <a:pt x="41160" y="45360"/>
                </a:lnTo>
                <a:lnTo>
                  <a:pt x="41170" y="45350"/>
                </a:lnTo>
                <a:lnTo>
                  <a:pt x="41170" y="45340"/>
                </a:lnTo>
                <a:lnTo>
                  <a:pt x="41180" y="45320"/>
                </a:lnTo>
                <a:lnTo>
                  <a:pt x="41160" y="45210"/>
                </a:lnTo>
                <a:lnTo>
                  <a:pt x="41130" y="45090"/>
                </a:lnTo>
                <a:lnTo>
                  <a:pt x="41130" y="45010"/>
                </a:lnTo>
                <a:lnTo>
                  <a:pt x="41140" y="44940"/>
                </a:lnTo>
                <a:lnTo>
                  <a:pt x="41150" y="44890"/>
                </a:lnTo>
                <a:lnTo>
                  <a:pt x="41150" y="44830"/>
                </a:lnTo>
                <a:lnTo>
                  <a:pt x="41150" y="44750"/>
                </a:lnTo>
                <a:lnTo>
                  <a:pt x="41150" y="44700"/>
                </a:lnTo>
                <a:lnTo>
                  <a:pt x="41130" y="44670"/>
                </a:lnTo>
                <a:lnTo>
                  <a:pt x="41030" y="44620"/>
                </a:lnTo>
                <a:lnTo>
                  <a:pt x="40940" y="44520"/>
                </a:lnTo>
                <a:lnTo>
                  <a:pt x="40930" y="44360"/>
                </a:lnTo>
                <a:lnTo>
                  <a:pt x="41010" y="44390"/>
                </a:lnTo>
                <a:lnTo>
                  <a:pt x="41120" y="44400"/>
                </a:lnTo>
                <a:lnTo>
                  <a:pt x="41160" y="44410"/>
                </a:lnTo>
                <a:lnTo>
                  <a:pt x="41210" y="44440"/>
                </a:lnTo>
                <a:lnTo>
                  <a:pt x="41240" y="44510"/>
                </a:lnTo>
                <a:lnTo>
                  <a:pt x="41290" y="44570"/>
                </a:lnTo>
                <a:lnTo>
                  <a:pt x="41340" y="44620"/>
                </a:lnTo>
                <a:lnTo>
                  <a:pt x="41440" y="44670"/>
                </a:lnTo>
                <a:lnTo>
                  <a:pt x="41490" y="44670"/>
                </a:lnTo>
                <a:lnTo>
                  <a:pt x="41510" y="44650"/>
                </a:lnTo>
                <a:lnTo>
                  <a:pt x="41510" y="44620"/>
                </a:lnTo>
                <a:lnTo>
                  <a:pt x="41490" y="44590"/>
                </a:lnTo>
                <a:lnTo>
                  <a:pt x="41510" y="44570"/>
                </a:lnTo>
                <a:lnTo>
                  <a:pt x="41520" y="44540"/>
                </a:lnTo>
                <a:lnTo>
                  <a:pt x="41550" y="44530"/>
                </a:lnTo>
                <a:lnTo>
                  <a:pt x="41570" y="44540"/>
                </a:lnTo>
                <a:lnTo>
                  <a:pt x="41610" y="44640"/>
                </a:lnTo>
                <a:lnTo>
                  <a:pt x="41650" y="44660"/>
                </a:lnTo>
                <a:lnTo>
                  <a:pt x="41680" y="44660"/>
                </a:lnTo>
                <a:lnTo>
                  <a:pt x="41720" y="44670"/>
                </a:lnTo>
                <a:lnTo>
                  <a:pt x="41760" y="44710"/>
                </a:lnTo>
                <a:lnTo>
                  <a:pt x="41860" y="44910"/>
                </a:lnTo>
                <a:lnTo>
                  <a:pt x="41920" y="44980"/>
                </a:lnTo>
                <a:lnTo>
                  <a:pt x="41940" y="45030"/>
                </a:lnTo>
                <a:lnTo>
                  <a:pt x="41960" y="45120"/>
                </a:lnTo>
                <a:lnTo>
                  <a:pt x="41930" y="45210"/>
                </a:lnTo>
                <a:lnTo>
                  <a:pt x="41870" y="45400"/>
                </a:lnTo>
                <a:lnTo>
                  <a:pt x="41840" y="45460"/>
                </a:lnTo>
                <a:lnTo>
                  <a:pt x="41820" y="45510"/>
                </a:lnTo>
                <a:lnTo>
                  <a:pt x="41760" y="45770"/>
                </a:lnTo>
                <a:lnTo>
                  <a:pt x="41680" y="45940"/>
                </a:lnTo>
                <a:lnTo>
                  <a:pt x="41690" y="45980"/>
                </a:lnTo>
                <a:lnTo>
                  <a:pt x="41700" y="46000"/>
                </a:lnTo>
                <a:lnTo>
                  <a:pt x="41740" y="46040"/>
                </a:lnTo>
                <a:lnTo>
                  <a:pt x="41770" y="46070"/>
                </a:lnTo>
                <a:lnTo>
                  <a:pt x="41810" y="46160"/>
                </a:lnTo>
                <a:lnTo>
                  <a:pt x="41840" y="46260"/>
                </a:lnTo>
                <a:lnTo>
                  <a:pt x="41850" y="46320"/>
                </a:lnTo>
                <a:lnTo>
                  <a:pt x="41840" y="46370"/>
                </a:lnTo>
                <a:lnTo>
                  <a:pt x="41820" y="46460"/>
                </a:lnTo>
                <a:lnTo>
                  <a:pt x="41830" y="46530"/>
                </a:lnTo>
                <a:lnTo>
                  <a:pt x="41810" y="46560"/>
                </a:lnTo>
                <a:lnTo>
                  <a:pt x="41790" y="46580"/>
                </a:lnTo>
                <a:lnTo>
                  <a:pt x="41760" y="46590"/>
                </a:lnTo>
                <a:lnTo>
                  <a:pt x="41620" y="46600"/>
                </a:lnTo>
                <a:lnTo>
                  <a:pt x="41400" y="46720"/>
                </a:lnTo>
                <a:lnTo>
                  <a:pt x="41350" y="46730"/>
                </a:lnTo>
                <a:lnTo>
                  <a:pt x="41310" y="46730"/>
                </a:lnTo>
                <a:lnTo>
                  <a:pt x="41270" y="46720"/>
                </a:lnTo>
                <a:lnTo>
                  <a:pt x="41200" y="46720"/>
                </a:lnTo>
                <a:lnTo>
                  <a:pt x="40840" y="46830"/>
                </a:lnTo>
                <a:lnTo>
                  <a:pt x="40780" y="46850"/>
                </a:lnTo>
                <a:lnTo>
                  <a:pt x="40420" y="46930"/>
                </a:lnTo>
                <a:lnTo>
                  <a:pt x="40220" y="46930"/>
                </a:lnTo>
                <a:lnTo>
                  <a:pt x="40160" y="46910"/>
                </a:lnTo>
                <a:lnTo>
                  <a:pt x="40110" y="46850"/>
                </a:lnTo>
                <a:lnTo>
                  <a:pt x="40170" y="46780"/>
                </a:lnTo>
                <a:lnTo>
                  <a:pt x="40480" y="46690"/>
                </a:lnTo>
                <a:lnTo>
                  <a:pt x="40610" y="46570"/>
                </a:lnTo>
                <a:lnTo>
                  <a:pt x="40690" y="46500"/>
                </a:lnTo>
                <a:lnTo>
                  <a:pt x="40800" y="46390"/>
                </a:lnTo>
                <a:lnTo>
                  <a:pt x="40900" y="46250"/>
                </a:lnTo>
                <a:lnTo>
                  <a:pt x="40950" y="46190"/>
                </a:lnTo>
                <a:lnTo>
                  <a:pt x="40960" y="46110"/>
                </a:lnTo>
                <a:lnTo>
                  <a:pt x="40960" y="46070"/>
                </a:lnTo>
                <a:lnTo>
                  <a:pt x="41010" y="46050"/>
                </a:lnTo>
                <a:lnTo>
                  <a:pt x="41030" y="46020"/>
                </a:lnTo>
                <a:lnTo>
                  <a:pt x="41060" y="45990"/>
                </a:lnTo>
                <a:lnTo>
                  <a:pt x="41080" y="45930"/>
                </a:lnTo>
                <a:lnTo>
                  <a:pt x="41080" y="45850"/>
                </a:lnTo>
                <a:lnTo>
                  <a:pt x="41080" y="45740"/>
                </a:lnTo>
                <a:lnTo>
                  <a:pt x="41060" y="45660"/>
                </a:lnTo>
                <a:lnTo>
                  <a:pt x="41050" y="45570"/>
                </a:lnTo>
                <a:lnTo>
                  <a:pt x="41070" y="45450"/>
                </a:lnTo>
                <a:close/>
                <a:moveTo>
                  <a:pt x="40460" y="46380"/>
                </a:moveTo>
                <a:lnTo>
                  <a:pt x="40570" y="46290"/>
                </a:lnTo>
                <a:lnTo>
                  <a:pt x="40620" y="46360"/>
                </a:lnTo>
                <a:lnTo>
                  <a:pt x="40520" y="46430"/>
                </a:lnTo>
                <a:lnTo>
                  <a:pt x="40480" y="46410"/>
                </a:lnTo>
                <a:lnTo>
                  <a:pt x="4046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