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Ōita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Ōit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28740" y="49270"/>
                </a:moveTo>
                <a:lnTo>
                  <a:pt x="28790" y="49290"/>
                </a:lnTo>
                <a:lnTo>
                  <a:pt x="28900" y="49300"/>
                </a:lnTo>
                <a:lnTo>
                  <a:pt x="28980" y="49380"/>
                </a:lnTo>
                <a:lnTo>
                  <a:pt x="29100" y="49380"/>
                </a:lnTo>
                <a:lnTo>
                  <a:pt x="29230" y="49400"/>
                </a:lnTo>
                <a:lnTo>
                  <a:pt x="29370" y="49380"/>
                </a:lnTo>
                <a:lnTo>
                  <a:pt x="29390" y="49350"/>
                </a:lnTo>
                <a:lnTo>
                  <a:pt x="29500" y="49260"/>
                </a:lnTo>
                <a:lnTo>
                  <a:pt x="29540" y="49200"/>
                </a:lnTo>
                <a:lnTo>
                  <a:pt x="29570" y="49130"/>
                </a:lnTo>
                <a:lnTo>
                  <a:pt x="29610" y="49080"/>
                </a:lnTo>
                <a:lnTo>
                  <a:pt x="29680" y="49050"/>
                </a:lnTo>
                <a:lnTo>
                  <a:pt x="29770" y="49030"/>
                </a:lnTo>
                <a:lnTo>
                  <a:pt x="29830" y="49030"/>
                </a:lnTo>
                <a:lnTo>
                  <a:pt x="29880" y="49020"/>
                </a:lnTo>
                <a:lnTo>
                  <a:pt x="29930" y="49040"/>
                </a:lnTo>
                <a:lnTo>
                  <a:pt x="29990" y="49080"/>
                </a:lnTo>
                <a:lnTo>
                  <a:pt x="30050" y="49070"/>
                </a:lnTo>
                <a:lnTo>
                  <a:pt x="30110" y="49080"/>
                </a:lnTo>
                <a:lnTo>
                  <a:pt x="30170" y="49170"/>
                </a:lnTo>
                <a:lnTo>
                  <a:pt x="30240" y="49300"/>
                </a:lnTo>
                <a:lnTo>
                  <a:pt x="30290" y="49380"/>
                </a:lnTo>
                <a:lnTo>
                  <a:pt x="30310" y="49450"/>
                </a:lnTo>
                <a:lnTo>
                  <a:pt x="30320" y="49530"/>
                </a:lnTo>
                <a:lnTo>
                  <a:pt x="30290" y="49620"/>
                </a:lnTo>
                <a:lnTo>
                  <a:pt x="30310" y="49720"/>
                </a:lnTo>
                <a:lnTo>
                  <a:pt x="30280" y="49790"/>
                </a:lnTo>
                <a:lnTo>
                  <a:pt x="30230" y="49900"/>
                </a:lnTo>
                <a:lnTo>
                  <a:pt x="30220" y="49980"/>
                </a:lnTo>
                <a:lnTo>
                  <a:pt x="30190" y="49990"/>
                </a:lnTo>
                <a:lnTo>
                  <a:pt x="30130" y="49960"/>
                </a:lnTo>
                <a:lnTo>
                  <a:pt x="30080" y="49940"/>
                </a:lnTo>
                <a:lnTo>
                  <a:pt x="30030" y="49960"/>
                </a:lnTo>
                <a:lnTo>
                  <a:pt x="30010" y="50010"/>
                </a:lnTo>
                <a:lnTo>
                  <a:pt x="30020" y="50060"/>
                </a:lnTo>
                <a:lnTo>
                  <a:pt x="30010" y="50110"/>
                </a:lnTo>
                <a:lnTo>
                  <a:pt x="29940" y="50130"/>
                </a:lnTo>
                <a:lnTo>
                  <a:pt x="29910" y="50140"/>
                </a:lnTo>
                <a:lnTo>
                  <a:pt x="29900" y="50190"/>
                </a:lnTo>
                <a:lnTo>
                  <a:pt x="29840" y="50200"/>
                </a:lnTo>
                <a:lnTo>
                  <a:pt x="29780" y="50200"/>
                </a:lnTo>
                <a:lnTo>
                  <a:pt x="29750" y="50180"/>
                </a:lnTo>
                <a:lnTo>
                  <a:pt x="29710" y="50140"/>
                </a:lnTo>
                <a:lnTo>
                  <a:pt x="29630" y="50150"/>
                </a:lnTo>
                <a:lnTo>
                  <a:pt x="29610" y="50220"/>
                </a:lnTo>
                <a:lnTo>
                  <a:pt x="29650" y="50460"/>
                </a:lnTo>
                <a:lnTo>
                  <a:pt x="29700" y="50500"/>
                </a:lnTo>
                <a:lnTo>
                  <a:pt x="29760" y="50520"/>
                </a:lnTo>
                <a:lnTo>
                  <a:pt x="29940" y="50530"/>
                </a:lnTo>
                <a:lnTo>
                  <a:pt x="30070" y="50470"/>
                </a:lnTo>
                <a:lnTo>
                  <a:pt x="30200" y="50530"/>
                </a:lnTo>
                <a:lnTo>
                  <a:pt x="30230" y="50470"/>
                </a:lnTo>
                <a:lnTo>
                  <a:pt x="30380" y="50530"/>
                </a:lnTo>
                <a:lnTo>
                  <a:pt x="30560" y="50560"/>
                </a:lnTo>
                <a:lnTo>
                  <a:pt x="30640" y="50530"/>
                </a:lnTo>
                <a:lnTo>
                  <a:pt x="30740" y="50480"/>
                </a:lnTo>
                <a:lnTo>
                  <a:pt x="30790" y="50490"/>
                </a:lnTo>
                <a:lnTo>
                  <a:pt x="30730" y="50590"/>
                </a:lnTo>
                <a:lnTo>
                  <a:pt x="30700" y="50660"/>
                </a:lnTo>
                <a:lnTo>
                  <a:pt x="30710" y="50720"/>
                </a:lnTo>
                <a:lnTo>
                  <a:pt x="30680" y="50740"/>
                </a:lnTo>
                <a:lnTo>
                  <a:pt x="30640" y="50760"/>
                </a:lnTo>
                <a:lnTo>
                  <a:pt x="30580" y="50820"/>
                </a:lnTo>
                <a:lnTo>
                  <a:pt x="30570" y="50880"/>
                </a:lnTo>
                <a:lnTo>
                  <a:pt x="30520" y="50970"/>
                </a:lnTo>
                <a:lnTo>
                  <a:pt x="30620" y="51020"/>
                </a:lnTo>
                <a:lnTo>
                  <a:pt x="30700" y="50970"/>
                </a:lnTo>
                <a:lnTo>
                  <a:pt x="30790" y="50970"/>
                </a:lnTo>
                <a:lnTo>
                  <a:pt x="30820" y="50980"/>
                </a:lnTo>
                <a:lnTo>
                  <a:pt x="30740" y="51030"/>
                </a:lnTo>
                <a:lnTo>
                  <a:pt x="30700" y="51090"/>
                </a:lnTo>
                <a:lnTo>
                  <a:pt x="30680" y="51130"/>
                </a:lnTo>
                <a:lnTo>
                  <a:pt x="30730" y="51150"/>
                </a:lnTo>
                <a:lnTo>
                  <a:pt x="30760" y="51140"/>
                </a:lnTo>
                <a:lnTo>
                  <a:pt x="30800" y="51150"/>
                </a:lnTo>
                <a:lnTo>
                  <a:pt x="30830" y="51170"/>
                </a:lnTo>
                <a:lnTo>
                  <a:pt x="30870" y="51180"/>
                </a:lnTo>
                <a:lnTo>
                  <a:pt x="30880" y="51140"/>
                </a:lnTo>
                <a:lnTo>
                  <a:pt x="30890" y="51090"/>
                </a:lnTo>
                <a:lnTo>
                  <a:pt x="30910" y="51090"/>
                </a:lnTo>
                <a:lnTo>
                  <a:pt x="30940" y="51150"/>
                </a:lnTo>
                <a:lnTo>
                  <a:pt x="30960" y="51180"/>
                </a:lnTo>
                <a:lnTo>
                  <a:pt x="30980" y="51200"/>
                </a:lnTo>
                <a:lnTo>
                  <a:pt x="31010" y="51210"/>
                </a:lnTo>
                <a:lnTo>
                  <a:pt x="31040" y="51200"/>
                </a:lnTo>
                <a:lnTo>
                  <a:pt x="31050" y="51180"/>
                </a:lnTo>
                <a:lnTo>
                  <a:pt x="31070" y="51100"/>
                </a:lnTo>
                <a:lnTo>
                  <a:pt x="31120" y="51190"/>
                </a:lnTo>
                <a:lnTo>
                  <a:pt x="31110" y="51240"/>
                </a:lnTo>
                <a:lnTo>
                  <a:pt x="31030" y="51260"/>
                </a:lnTo>
                <a:lnTo>
                  <a:pt x="30920" y="51250"/>
                </a:lnTo>
                <a:lnTo>
                  <a:pt x="30870" y="51250"/>
                </a:lnTo>
                <a:lnTo>
                  <a:pt x="30850" y="51320"/>
                </a:lnTo>
                <a:lnTo>
                  <a:pt x="30810" y="51370"/>
                </a:lnTo>
                <a:lnTo>
                  <a:pt x="30800" y="51480"/>
                </a:lnTo>
                <a:lnTo>
                  <a:pt x="30830" y="51500"/>
                </a:lnTo>
                <a:lnTo>
                  <a:pt x="30890" y="51560"/>
                </a:lnTo>
                <a:lnTo>
                  <a:pt x="30930" y="51560"/>
                </a:lnTo>
                <a:lnTo>
                  <a:pt x="30960" y="51610"/>
                </a:lnTo>
                <a:lnTo>
                  <a:pt x="30990" y="51600"/>
                </a:lnTo>
                <a:lnTo>
                  <a:pt x="31020" y="51590"/>
                </a:lnTo>
                <a:lnTo>
                  <a:pt x="31040" y="51600"/>
                </a:lnTo>
                <a:lnTo>
                  <a:pt x="31050" y="51620"/>
                </a:lnTo>
                <a:lnTo>
                  <a:pt x="31070" y="51630"/>
                </a:lnTo>
                <a:lnTo>
                  <a:pt x="31110" y="51610"/>
                </a:lnTo>
                <a:lnTo>
                  <a:pt x="31110" y="51630"/>
                </a:lnTo>
                <a:lnTo>
                  <a:pt x="31120" y="51650"/>
                </a:lnTo>
                <a:lnTo>
                  <a:pt x="31140" y="51640"/>
                </a:lnTo>
                <a:lnTo>
                  <a:pt x="31180" y="51590"/>
                </a:lnTo>
                <a:lnTo>
                  <a:pt x="31260" y="51600"/>
                </a:lnTo>
                <a:lnTo>
                  <a:pt x="31320" y="51610"/>
                </a:lnTo>
                <a:lnTo>
                  <a:pt x="31330" y="51650"/>
                </a:lnTo>
                <a:lnTo>
                  <a:pt x="31270" y="51640"/>
                </a:lnTo>
                <a:lnTo>
                  <a:pt x="31210" y="51670"/>
                </a:lnTo>
                <a:lnTo>
                  <a:pt x="31150" y="51680"/>
                </a:lnTo>
                <a:lnTo>
                  <a:pt x="31060" y="51750"/>
                </a:lnTo>
                <a:lnTo>
                  <a:pt x="31030" y="51800"/>
                </a:lnTo>
                <a:lnTo>
                  <a:pt x="31040" y="51830"/>
                </a:lnTo>
                <a:lnTo>
                  <a:pt x="31070" y="51840"/>
                </a:lnTo>
                <a:lnTo>
                  <a:pt x="31080" y="51870"/>
                </a:lnTo>
                <a:lnTo>
                  <a:pt x="31050" y="51920"/>
                </a:lnTo>
                <a:lnTo>
                  <a:pt x="31020" y="51950"/>
                </a:lnTo>
                <a:lnTo>
                  <a:pt x="31000" y="51960"/>
                </a:lnTo>
                <a:lnTo>
                  <a:pt x="30970" y="51980"/>
                </a:lnTo>
                <a:lnTo>
                  <a:pt x="30950" y="52020"/>
                </a:lnTo>
                <a:lnTo>
                  <a:pt x="30990" y="52020"/>
                </a:lnTo>
                <a:lnTo>
                  <a:pt x="31070" y="52010"/>
                </a:lnTo>
                <a:lnTo>
                  <a:pt x="31090" y="52030"/>
                </a:lnTo>
                <a:lnTo>
                  <a:pt x="31070" y="52080"/>
                </a:lnTo>
                <a:lnTo>
                  <a:pt x="31020" y="52120"/>
                </a:lnTo>
                <a:lnTo>
                  <a:pt x="30970" y="52140"/>
                </a:lnTo>
                <a:lnTo>
                  <a:pt x="30930" y="52140"/>
                </a:lnTo>
                <a:lnTo>
                  <a:pt x="30870" y="52190"/>
                </a:lnTo>
                <a:lnTo>
                  <a:pt x="30740" y="52170"/>
                </a:lnTo>
                <a:lnTo>
                  <a:pt x="30710" y="52240"/>
                </a:lnTo>
                <a:lnTo>
                  <a:pt x="30710" y="52340"/>
                </a:lnTo>
                <a:lnTo>
                  <a:pt x="30710" y="52350"/>
                </a:lnTo>
                <a:lnTo>
                  <a:pt x="30610" y="52340"/>
                </a:lnTo>
                <a:lnTo>
                  <a:pt x="30590" y="52320"/>
                </a:lnTo>
                <a:lnTo>
                  <a:pt x="30580" y="52280"/>
                </a:lnTo>
                <a:lnTo>
                  <a:pt x="30580" y="52220"/>
                </a:lnTo>
                <a:lnTo>
                  <a:pt x="30550" y="52120"/>
                </a:lnTo>
                <a:lnTo>
                  <a:pt x="30520" y="52080"/>
                </a:lnTo>
                <a:lnTo>
                  <a:pt x="30480" y="52060"/>
                </a:lnTo>
                <a:lnTo>
                  <a:pt x="30440" y="52060"/>
                </a:lnTo>
                <a:lnTo>
                  <a:pt x="30380" y="52040"/>
                </a:lnTo>
                <a:lnTo>
                  <a:pt x="30340" y="52030"/>
                </a:lnTo>
                <a:lnTo>
                  <a:pt x="30300" y="52040"/>
                </a:lnTo>
                <a:lnTo>
                  <a:pt x="30280" y="52070"/>
                </a:lnTo>
                <a:lnTo>
                  <a:pt x="30260" y="52090"/>
                </a:lnTo>
                <a:lnTo>
                  <a:pt x="30220" y="52180"/>
                </a:lnTo>
                <a:lnTo>
                  <a:pt x="30200" y="52210"/>
                </a:lnTo>
                <a:lnTo>
                  <a:pt x="30190" y="52230"/>
                </a:lnTo>
                <a:lnTo>
                  <a:pt x="30150" y="52240"/>
                </a:lnTo>
                <a:lnTo>
                  <a:pt x="29880" y="52250"/>
                </a:lnTo>
                <a:lnTo>
                  <a:pt x="29820" y="52270"/>
                </a:lnTo>
                <a:lnTo>
                  <a:pt x="29790" y="52300"/>
                </a:lnTo>
                <a:lnTo>
                  <a:pt x="29730" y="52310"/>
                </a:lnTo>
                <a:lnTo>
                  <a:pt x="29690" y="52310"/>
                </a:lnTo>
                <a:lnTo>
                  <a:pt x="29660" y="52300"/>
                </a:lnTo>
                <a:lnTo>
                  <a:pt x="29640" y="52280"/>
                </a:lnTo>
                <a:lnTo>
                  <a:pt x="29620" y="52260"/>
                </a:lnTo>
                <a:lnTo>
                  <a:pt x="29610" y="52230"/>
                </a:lnTo>
                <a:lnTo>
                  <a:pt x="29620" y="52200"/>
                </a:lnTo>
                <a:lnTo>
                  <a:pt x="29630" y="52170"/>
                </a:lnTo>
                <a:lnTo>
                  <a:pt x="29620" y="52140"/>
                </a:lnTo>
                <a:lnTo>
                  <a:pt x="29610" y="52110"/>
                </a:lnTo>
                <a:lnTo>
                  <a:pt x="29590" y="52080"/>
                </a:lnTo>
                <a:lnTo>
                  <a:pt x="29550" y="52060"/>
                </a:lnTo>
                <a:lnTo>
                  <a:pt x="29510" y="52050"/>
                </a:lnTo>
                <a:lnTo>
                  <a:pt x="29470" y="52060"/>
                </a:lnTo>
                <a:lnTo>
                  <a:pt x="29390" y="52100"/>
                </a:lnTo>
                <a:lnTo>
                  <a:pt x="29330" y="52110"/>
                </a:lnTo>
                <a:lnTo>
                  <a:pt x="29270" y="52110"/>
                </a:lnTo>
                <a:lnTo>
                  <a:pt x="29200" y="52100"/>
                </a:lnTo>
                <a:lnTo>
                  <a:pt x="29150" y="52080"/>
                </a:lnTo>
                <a:lnTo>
                  <a:pt x="29100" y="52040"/>
                </a:lnTo>
                <a:lnTo>
                  <a:pt x="28920" y="51880"/>
                </a:lnTo>
                <a:lnTo>
                  <a:pt x="28870" y="51790"/>
                </a:lnTo>
                <a:lnTo>
                  <a:pt x="28860" y="51740"/>
                </a:lnTo>
                <a:lnTo>
                  <a:pt x="28850" y="51580"/>
                </a:lnTo>
                <a:lnTo>
                  <a:pt x="28850" y="51540"/>
                </a:lnTo>
                <a:lnTo>
                  <a:pt x="28840" y="51500"/>
                </a:lnTo>
                <a:lnTo>
                  <a:pt x="28800" y="51410"/>
                </a:lnTo>
                <a:lnTo>
                  <a:pt x="28760" y="51310"/>
                </a:lnTo>
                <a:lnTo>
                  <a:pt x="28740" y="51270"/>
                </a:lnTo>
                <a:lnTo>
                  <a:pt x="28680" y="51200"/>
                </a:lnTo>
                <a:lnTo>
                  <a:pt x="28660" y="51160"/>
                </a:lnTo>
                <a:lnTo>
                  <a:pt x="28560" y="50980"/>
                </a:lnTo>
                <a:lnTo>
                  <a:pt x="28520" y="50920"/>
                </a:lnTo>
                <a:lnTo>
                  <a:pt x="28420" y="50840"/>
                </a:lnTo>
                <a:lnTo>
                  <a:pt x="28330" y="50790"/>
                </a:lnTo>
                <a:lnTo>
                  <a:pt x="28280" y="50780"/>
                </a:lnTo>
                <a:lnTo>
                  <a:pt x="28240" y="50800"/>
                </a:lnTo>
                <a:lnTo>
                  <a:pt x="28170" y="50830"/>
                </a:lnTo>
                <a:lnTo>
                  <a:pt x="28090" y="50850"/>
                </a:lnTo>
                <a:lnTo>
                  <a:pt x="28070" y="50880"/>
                </a:lnTo>
                <a:lnTo>
                  <a:pt x="28070" y="50910"/>
                </a:lnTo>
                <a:lnTo>
                  <a:pt x="28090" y="51000"/>
                </a:lnTo>
                <a:lnTo>
                  <a:pt x="28110" y="51030"/>
                </a:lnTo>
                <a:lnTo>
                  <a:pt x="28160" y="51110"/>
                </a:lnTo>
                <a:lnTo>
                  <a:pt x="28180" y="51140"/>
                </a:lnTo>
                <a:lnTo>
                  <a:pt x="28180" y="51170"/>
                </a:lnTo>
                <a:lnTo>
                  <a:pt x="28140" y="51260"/>
                </a:lnTo>
                <a:lnTo>
                  <a:pt x="28120" y="51300"/>
                </a:lnTo>
                <a:lnTo>
                  <a:pt x="28080" y="51320"/>
                </a:lnTo>
                <a:lnTo>
                  <a:pt x="28010" y="51300"/>
                </a:lnTo>
                <a:lnTo>
                  <a:pt x="27770" y="51170"/>
                </a:lnTo>
                <a:lnTo>
                  <a:pt x="27670" y="51130"/>
                </a:lnTo>
                <a:lnTo>
                  <a:pt x="27730" y="50920"/>
                </a:lnTo>
                <a:lnTo>
                  <a:pt x="27720" y="50860"/>
                </a:lnTo>
                <a:lnTo>
                  <a:pt x="27660" y="50670"/>
                </a:lnTo>
                <a:lnTo>
                  <a:pt x="27640" y="50600"/>
                </a:lnTo>
                <a:lnTo>
                  <a:pt x="27690" y="50450"/>
                </a:lnTo>
                <a:lnTo>
                  <a:pt x="27690" y="50390"/>
                </a:lnTo>
                <a:lnTo>
                  <a:pt x="27670" y="50290"/>
                </a:lnTo>
                <a:lnTo>
                  <a:pt x="27670" y="50260"/>
                </a:lnTo>
                <a:lnTo>
                  <a:pt x="27670" y="50230"/>
                </a:lnTo>
                <a:lnTo>
                  <a:pt x="27680" y="50210"/>
                </a:lnTo>
                <a:lnTo>
                  <a:pt x="27690" y="50180"/>
                </a:lnTo>
                <a:lnTo>
                  <a:pt x="27760" y="50070"/>
                </a:lnTo>
                <a:lnTo>
                  <a:pt x="27780" y="49990"/>
                </a:lnTo>
                <a:lnTo>
                  <a:pt x="27820" y="49930"/>
                </a:lnTo>
                <a:lnTo>
                  <a:pt x="27890" y="49850"/>
                </a:lnTo>
                <a:lnTo>
                  <a:pt x="27930" y="49780"/>
                </a:lnTo>
                <a:lnTo>
                  <a:pt x="27970" y="49750"/>
                </a:lnTo>
                <a:lnTo>
                  <a:pt x="28010" y="49720"/>
                </a:lnTo>
                <a:lnTo>
                  <a:pt x="28090" y="49680"/>
                </a:lnTo>
                <a:lnTo>
                  <a:pt x="28140" y="49670"/>
                </a:lnTo>
                <a:lnTo>
                  <a:pt x="28160" y="49670"/>
                </a:lnTo>
                <a:lnTo>
                  <a:pt x="28340" y="49670"/>
                </a:lnTo>
                <a:lnTo>
                  <a:pt x="28520" y="49700"/>
                </a:lnTo>
                <a:lnTo>
                  <a:pt x="28560" y="49700"/>
                </a:lnTo>
                <a:lnTo>
                  <a:pt x="28590" y="49680"/>
                </a:lnTo>
                <a:lnTo>
                  <a:pt x="28610" y="49650"/>
                </a:lnTo>
                <a:lnTo>
                  <a:pt x="28630" y="49620"/>
                </a:lnTo>
                <a:lnTo>
                  <a:pt x="28660" y="49580"/>
                </a:lnTo>
                <a:lnTo>
                  <a:pt x="28680" y="49540"/>
                </a:lnTo>
                <a:lnTo>
                  <a:pt x="28690" y="49510"/>
                </a:lnTo>
                <a:lnTo>
                  <a:pt x="28660" y="49430"/>
                </a:lnTo>
                <a:lnTo>
                  <a:pt x="28660" y="49370"/>
                </a:lnTo>
                <a:lnTo>
                  <a:pt x="28680" y="49340"/>
                </a:lnTo>
                <a:lnTo>
                  <a:pt x="28680" y="49320"/>
                </a:lnTo>
                <a:lnTo>
                  <a:pt x="28720" y="49290"/>
                </a:lnTo>
                <a:lnTo>
                  <a:pt x="28740" y="49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