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Yamanashi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Yamanas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1350" y="41350"/>
                </a:moveTo>
                <a:lnTo>
                  <a:pt x="51420" y="41420"/>
                </a:lnTo>
                <a:lnTo>
                  <a:pt x="51490" y="41620"/>
                </a:lnTo>
                <a:lnTo>
                  <a:pt x="51520" y="41670"/>
                </a:lnTo>
                <a:lnTo>
                  <a:pt x="51550" y="41720"/>
                </a:lnTo>
                <a:lnTo>
                  <a:pt x="51680" y="41850"/>
                </a:lnTo>
                <a:lnTo>
                  <a:pt x="51930" y="42000"/>
                </a:lnTo>
                <a:lnTo>
                  <a:pt x="51910" y="42090"/>
                </a:lnTo>
                <a:lnTo>
                  <a:pt x="51920" y="42210"/>
                </a:lnTo>
                <a:lnTo>
                  <a:pt x="51920" y="42250"/>
                </a:lnTo>
                <a:lnTo>
                  <a:pt x="51890" y="42420"/>
                </a:lnTo>
                <a:lnTo>
                  <a:pt x="51870" y="42470"/>
                </a:lnTo>
                <a:lnTo>
                  <a:pt x="51840" y="42510"/>
                </a:lnTo>
                <a:lnTo>
                  <a:pt x="51810" y="42540"/>
                </a:lnTo>
                <a:lnTo>
                  <a:pt x="51550" y="42690"/>
                </a:lnTo>
                <a:lnTo>
                  <a:pt x="51490" y="42710"/>
                </a:lnTo>
                <a:lnTo>
                  <a:pt x="51430" y="42740"/>
                </a:lnTo>
                <a:lnTo>
                  <a:pt x="51380" y="42790"/>
                </a:lnTo>
                <a:lnTo>
                  <a:pt x="51300" y="42920"/>
                </a:lnTo>
                <a:lnTo>
                  <a:pt x="51280" y="42990"/>
                </a:lnTo>
                <a:lnTo>
                  <a:pt x="51080" y="43050"/>
                </a:lnTo>
                <a:lnTo>
                  <a:pt x="50690" y="43100"/>
                </a:lnTo>
                <a:lnTo>
                  <a:pt x="50620" y="43080"/>
                </a:lnTo>
                <a:lnTo>
                  <a:pt x="50570" y="43040"/>
                </a:lnTo>
                <a:lnTo>
                  <a:pt x="50550" y="43010"/>
                </a:lnTo>
                <a:lnTo>
                  <a:pt x="50510" y="42990"/>
                </a:lnTo>
                <a:lnTo>
                  <a:pt x="50440" y="42980"/>
                </a:lnTo>
                <a:lnTo>
                  <a:pt x="50380" y="42950"/>
                </a:lnTo>
                <a:lnTo>
                  <a:pt x="50280" y="42860"/>
                </a:lnTo>
                <a:lnTo>
                  <a:pt x="50240" y="42860"/>
                </a:lnTo>
                <a:lnTo>
                  <a:pt x="50210" y="42880"/>
                </a:lnTo>
                <a:lnTo>
                  <a:pt x="50190" y="42930"/>
                </a:lnTo>
                <a:lnTo>
                  <a:pt x="50180" y="42990"/>
                </a:lnTo>
                <a:lnTo>
                  <a:pt x="50160" y="43170"/>
                </a:lnTo>
                <a:lnTo>
                  <a:pt x="50130" y="43300"/>
                </a:lnTo>
                <a:lnTo>
                  <a:pt x="50120" y="43430"/>
                </a:lnTo>
                <a:lnTo>
                  <a:pt x="50130" y="43520"/>
                </a:lnTo>
                <a:lnTo>
                  <a:pt x="50140" y="43570"/>
                </a:lnTo>
                <a:lnTo>
                  <a:pt x="50140" y="43610"/>
                </a:lnTo>
                <a:lnTo>
                  <a:pt x="50140" y="43640"/>
                </a:lnTo>
                <a:lnTo>
                  <a:pt x="50130" y="43660"/>
                </a:lnTo>
                <a:lnTo>
                  <a:pt x="50120" y="43680"/>
                </a:lnTo>
                <a:lnTo>
                  <a:pt x="50110" y="43700"/>
                </a:lnTo>
                <a:lnTo>
                  <a:pt x="50070" y="43740"/>
                </a:lnTo>
                <a:lnTo>
                  <a:pt x="50030" y="43770"/>
                </a:lnTo>
                <a:lnTo>
                  <a:pt x="49990" y="43790"/>
                </a:lnTo>
                <a:lnTo>
                  <a:pt x="49950" y="43790"/>
                </a:lnTo>
                <a:lnTo>
                  <a:pt x="49910" y="43780"/>
                </a:lnTo>
                <a:lnTo>
                  <a:pt x="49870" y="43760"/>
                </a:lnTo>
                <a:lnTo>
                  <a:pt x="49810" y="43700"/>
                </a:lnTo>
                <a:lnTo>
                  <a:pt x="49770" y="43670"/>
                </a:lnTo>
                <a:lnTo>
                  <a:pt x="49750" y="43620"/>
                </a:lnTo>
                <a:lnTo>
                  <a:pt x="49720" y="43570"/>
                </a:lnTo>
                <a:lnTo>
                  <a:pt x="49680" y="43360"/>
                </a:lnTo>
                <a:lnTo>
                  <a:pt x="49650" y="43310"/>
                </a:lnTo>
                <a:lnTo>
                  <a:pt x="49610" y="43280"/>
                </a:lnTo>
                <a:lnTo>
                  <a:pt x="49540" y="43270"/>
                </a:lnTo>
                <a:lnTo>
                  <a:pt x="49480" y="43280"/>
                </a:lnTo>
                <a:lnTo>
                  <a:pt x="49420" y="43300"/>
                </a:lnTo>
                <a:lnTo>
                  <a:pt x="49370" y="43290"/>
                </a:lnTo>
                <a:lnTo>
                  <a:pt x="49340" y="43260"/>
                </a:lnTo>
                <a:lnTo>
                  <a:pt x="49330" y="43230"/>
                </a:lnTo>
                <a:lnTo>
                  <a:pt x="49330" y="43190"/>
                </a:lnTo>
                <a:lnTo>
                  <a:pt x="49330" y="43160"/>
                </a:lnTo>
                <a:lnTo>
                  <a:pt x="49320" y="43120"/>
                </a:lnTo>
                <a:lnTo>
                  <a:pt x="49310" y="43080"/>
                </a:lnTo>
                <a:lnTo>
                  <a:pt x="49310" y="43040"/>
                </a:lnTo>
                <a:lnTo>
                  <a:pt x="49340" y="42940"/>
                </a:lnTo>
                <a:lnTo>
                  <a:pt x="49340" y="42890"/>
                </a:lnTo>
                <a:lnTo>
                  <a:pt x="49330" y="42800"/>
                </a:lnTo>
                <a:lnTo>
                  <a:pt x="49340" y="42760"/>
                </a:lnTo>
                <a:lnTo>
                  <a:pt x="49350" y="42690"/>
                </a:lnTo>
                <a:lnTo>
                  <a:pt x="49360" y="42650"/>
                </a:lnTo>
                <a:lnTo>
                  <a:pt x="49350" y="42500"/>
                </a:lnTo>
                <a:lnTo>
                  <a:pt x="49340" y="42430"/>
                </a:lnTo>
                <a:lnTo>
                  <a:pt x="49300" y="42300"/>
                </a:lnTo>
                <a:lnTo>
                  <a:pt x="49280" y="42190"/>
                </a:lnTo>
                <a:lnTo>
                  <a:pt x="49270" y="42160"/>
                </a:lnTo>
                <a:lnTo>
                  <a:pt x="49220" y="42100"/>
                </a:lnTo>
                <a:lnTo>
                  <a:pt x="49180" y="42030"/>
                </a:lnTo>
                <a:lnTo>
                  <a:pt x="49150" y="41930"/>
                </a:lnTo>
                <a:lnTo>
                  <a:pt x="49140" y="41840"/>
                </a:lnTo>
                <a:lnTo>
                  <a:pt x="49160" y="41790"/>
                </a:lnTo>
                <a:lnTo>
                  <a:pt x="49230" y="41710"/>
                </a:lnTo>
                <a:lnTo>
                  <a:pt x="49240" y="41670"/>
                </a:lnTo>
                <a:lnTo>
                  <a:pt x="49230" y="41630"/>
                </a:lnTo>
                <a:lnTo>
                  <a:pt x="49190" y="41600"/>
                </a:lnTo>
                <a:lnTo>
                  <a:pt x="49170" y="41560"/>
                </a:lnTo>
                <a:lnTo>
                  <a:pt x="49180" y="41530"/>
                </a:lnTo>
                <a:lnTo>
                  <a:pt x="49280" y="41300"/>
                </a:lnTo>
                <a:lnTo>
                  <a:pt x="49310" y="41270"/>
                </a:lnTo>
                <a:lnTo>
                  <a:pt x="49340" y="41270"/>
                </a:lnTo>
                <a:lnTo>
                  <a:pt x="49400" y="41300"/>
                </a:lnTo>
                <a:lnTo>
                  <a:pt x="49440" y="41300"/>
                </a:lnTo>
                <a:lnTo>
                  <a:pt x="49460" y="41280"/>
                </a:lnTo>
                <a:lnTo>
                  <a:pt x="49490" y="41250"/>
                </a:lnTo>
                <a:lnTo>
                  <a:pt x="49640" y="40980"/>
                </a:lnTo>
                <a:lnTo>
                  <a:pt x="49670" y="40930"/>
                </a:lnTo>
                <a:lnTo>
                  <a:pt x="49700" y="40910"/>
                </a:lnTo>
                <a:lnTo>
                  <a:pt x="49740" y="40910"/>
                </a:lnTo>
                <a:lnTo>
                  <a:pt x="49810" y="40930"/>
                </a:lnTo>
                <a:lnTo>
                  <a:pt x="49900" y="40980"/>
                </a:lnTo>
                <a:lnTo>
                  <a:pt x="49930" y="41000"/>
                </a:lnTo>
                <a:lnTo>
                  <a:pt x="49940" y="41030"/>
                </a:lnTo>
                <a:lnTo>
                  <a:pt x="49940" y="41050"/>
                </a:lnTo>
                <a:lnTo>
                  <a:pt x="49940" y="41090"/>
                </a:lnTo>
                <a:lnTo>
                  <a:pt x="49950" y="41120"/>
                </a:lnTo>
                <a:lnTo>
                  <a:pt x="49970" y="41150"/>
                </a:lnTo>
                <a:lnTo>
                  <a:pt x="50010" y="41160"/>
                </a:lnTo>
                <a:lnTo>
                  <a:pt x="50170" y="41120"/>
                </a:lnTo>
                <a:lnTo>
                  <a:pt x="50210" y="41120"/>
                </a:lnTo>
                <a:lnTo>
                  <a:pt x="50280" y="41130"/>
                </a:lnTo>
                <a:lnTo>
                  <a:pt x="50320" y="41140"/>
                </a:lnTo>
                <a:lnTo>
                  <a:pt x="50360" y="41150"/>
                </a:lnTo>
                <a:lnTo>
                  <a:pt x="50390" y="41170"/>
                </a:lnTo>
                <a:lnTo>
                  <a:pt x="50400" y="41200"/>
                </a:lnTo>
                <a:lnTo>
                  <a:pt x="50420" y="41240"/>
                </a:lnTo>
                <a:lnTo>
                  <a:pt x="50440" y="41270"/>
                </a:lnTo>
                <a:lnTo>
                  <a:pt x="50470" y="41280"/>
                </a:lnTo>
                <a:lnTo>
                  <a:pt x="50510" y="41290"/>
                </a:lnTo>
                <a:lnTo>
                  <a:pt x="50540" y="41280"/>
                </a:lnTo>
                <a:lnTo>
                  <a:pt x="50590" y="41260"/>
                </a:lnTo>
                <a:lnTo>
                  <a:pt x="50740" y="41130"/>
                </a:lnTo>
                <a:lnTo>
                  <a:pt x="50980" y="41280"/>
                </a:lnTo>
                <a:lnTo>
                  <a:pt x="51080" y="41310"/>
                </a:lnTo>
                <a:lnTo>
                  <a:pt x="51190" y="41340"/>
                </a:lnTo>
                <a:lnTo>
                  <a:pt x="51350" y="4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