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Yamaguchi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Yamaguch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0130" y="45520"/>
                </a:moveTo>
                <a:lnTo>
                  <a:pt x="30140" y="45540"/>
                </a:lnTo>
                <a:lnTo>
                  <a:pt x="30140" y="45560"/>
                </a:lnTo>
                <a:lnTo>
                  <a:pt x="30140" y="45600"/>
                </a:lnTo>
                <a:lnTo>
                  <a:pt x="30140" y="45630"/>
                </a:lnTo>
                <a:lnTo>
                  <a:pt x="30150" y="45690"/>
                </a:lnTo>
                <a:lnTo>
                  <a:pt x="30160" y="45720"/>
                </a:lnTo>
                <a:lnTo>
                  <a:pt x="30210" y="45850"/>
                </a:lnTo>
                <a:lnTo>
                  <a:pt x="30210" y="45880"/>
                </a:lnTo>
                <a:lnTo>
                  <a:pt x="30200" y="45910"/>
                </a:lnTo>
                <a:lnTo>
                  <a:pt x="30180" y="45940"/>
                </a:lnTo>
                <a:lnTo>
                  <a:pt x="30140" y="46050"/>
                </a:lnTo>
                <a:lnTo>
                  <a:pt x="30110" y="46100"/>
                </a:lnTo>
                <a:lnTo>
                  <a:pt x="30100" y="46150"/>
                </a:lnTo>
                <a:lnTo>
                  <a:pt x="30120" y="46210"/>
                </a:lnTo>
                <a:lnTo>
                  <a:pt x="30150" y="46250"/>
                </a:lnTo>
                <a:lnTo>
                  <a:pt x="30150" y="46290"/>
                </a:lnTo>
                <a:lnTo>
                  <a:pt x="30140" y="46320"/>
                </a:lnTo>
                <a:lnTo>
                  <a:pt x="30150" y="46350"/>
                </a:lnTo>
                <a:lnTo>
                  <a:pt x="30190" y="46390"/>
                </a:lnTo>
                <a:lnTo>
                  <a:pt x="30400" y="46430"/>
                </a:lnTo>
                <a:lnTo>
                  <a:pt x="30410" y="46450"/>
                </a:lnTo>
                <a:lnTo>
                  <a:pt x="30410" y="46480"/>
                </a:lnTo>
                <a:lnTo>
                  <a:pt x="30360" y="46550"/>
                </a:lnTo>
                <a:lnTo>
                  <a:pt x="30350" y="46580"/>
                </a:lnTo>
                <a:lnTo>
                  <a:pt x="30350" y="46620"/>
                </a:lnTo>
                <a:lnTo>
                  <a:pt x="30360" y="46660"/>
                </a:lnTo>
                <a:lnTo>
                  <a:pt x="30370" y="46710"/>
                </a:lnTo>
                <a:lnTo>
                  <a:pt x="30390" y="46760"/>
                </a:lnTo>
                <a:lnTo>
                  <a:pt x="30410" y="46790"/>
                </a:lnTo>
                <a:lnTo>
                  <a:pt x="30440" y="46820"/>
                </a:lnTo>
                <a:lnTo>
                  <a:pt x="30480" y="46840"/>
                </a:lnTo>
                <a:lnTo>
                  <a:pt x="30530" y="46840"/>
                </a:lnTo>
                <a:lnTo>
                  <a:pt x="30630" y="46830"/>
                </a:lnTo>
                <a:lnTo>
                  <a:pt x="30780" y="46780"/>
                </a:lnTo>
                <a:lnTo>
                  <a:pt x="30810" y="46770"/>
                </a:lnTo>
                <a:lnTo>
                  <a:pt x="30850" y="46790"/>
                </a:lnTo>
                <a:lnTo>
                  <a:pt x="30880" y="46820"/>
                </a:lnTo>
                <a:lnTo>
                  <a:pt x="30900" y="46830"/>
                </a:lnTo>
                <a:lnTo>
                  <a:pt x="30920" y="46820"/>
                </a:lnTo>
                <a:lnTo>
                  <a:pt x="30940" y="46780"/>
                </a:lnTo>
                <a:lnTo>
                  <a:pt x="30960" y="46720"/>
                </a:lnTo>
                <a:lnTo>
                  <a:pt x="30970" y="46700"/>
                </a:lnTo>
                <a:lnTo>
                  <a:pt x="30980" y="46690"/>
                </a:lnTo>
                <a:lnTo>
                  <a:pt x="31060" y="46650"/>
                </a:lnTo>
                <a:lnTo>
                  <a:pt x="31080" y="46640"/>
                </a:lnTo>
                <a:lnTo>
                  <a:pt x="31090" y="46620"/>
                </a:lnTo>
                <a:lnTo>
                  <a:pt x="31080" y="46590"/>
                </a:lnTo>
                <a:lnTo>
                  <a:pt x="31070" y="46570"/>
                </a:lnTo>
                <a:lnTo>
                  <a:pt x="31050" y="46540"/>
                </a:lnTo>
                <a:lnTo>
                  <a:pt x="31040" y="46480"/>
                </a:lnTo>
                <a:lnTo>
                  <a:pt x="31050" y="46440"/>
                </a:lnTo>
                <a:lnTo>
                  <a:pt x="31230" y="46280"/>
                </a:lnTo>
                <a:lnTo>
                  <a:pt x="31260" y="46360"/>
                </a:lnTo>
                <a:lnTo>
                  <a:pt x="31290" y="46630"/>
                </a:lnTo>
                <a:lnTo>
                  <a:pt x="31450" y="47030"/>
                </a:lnTo>
                <a:lnTo>
                  <a:pt x="31500" y="47100"/>
                </a:lnTo>
                <a:lnTo>
                  <a:pt x="31550" y="47130"/>
                </a:lnTo>
                <a:lnTo>
                  <a:pt x="31580" y="47140"/>
                </a:lnTo>
                <a:lnTo>
                  <a:pt x="31660" y="47190"/>
                </a:lnTo>
                <a:lnTo>
                  <a:pt x="31760" y="47230"/>
                </a:lnTo>
                <a:lnTo>
                  <a:pt x="31780" y="47230"/>
                </a:lnTo>
                <a:lnTo>
                  <a:pt x="31790" y="47310"/>
                </a:lnTo>
                <a:lnTo>
                  <a:pt x="31780" y="47400"/>
                </a:lnTo>
                <a:lnTo>
                  <a:pt x="31750" y="47440"/>
                </a:lnTo>
                <a:lnTo>
                  <a:pt x="31700" y="47470"/>
                </a:lnTo>
                <a:lnTo>
                  <a:pt x="31670" y="47520"/>
                </a:lnTo>
                <a:lnTo>
                  <a:pt x="31660" y="47680"/>
                </a:lnTo>
                <a:lnTo>
                  <a:pt x="31700" y="47820"/>
                </a:lnTo>
                <a:lnTo>
                  <a:pt x="31700" y="47940"/>
                </a:lnTo>
                <a:lnTo>
                  <a:pt x="31610" y="48050"/>
                </a:lnTo>
                <a:lnTo>
                  <a:pt x="31540" y="48090"/>
                </a:lnTo>
                <a:lnTo>
                  <a:pt x="31500" y="48090"/>
                </a:lnTo>
                <a:lnTo>
                  <a:pt x="31480" y="48120"/>
                </a:lnTo>
                <a:lnTo>
                  <a:pt x="31470" y="48210"/>
                </a:lnTo>
                <a:lnTo>
                  <a:pt x="31490" y="48280"/>
                </a:lnTo>
                <a:lnTo>
                  <a:pt x="31550" y="48410"/>
                </a:lnTo>
                <a:lnTo>
                  <a:pt x="31550" y="48460"/>
                </a:lnTo>
                <a:lnTo>
                  <a:pt x="31520" y="48500"/>
                </a:lnTo>
                <a:lnTo>
                  <a:pt x="31390" y="48580"/>
                </a:lnTo>
                <a:lnTo>
                  <a:pt x="31300" y="48660"/>
                </a:lnTo>
                <a:lnTo>
                  <a:pt x="31240" y="48690"/>
                </a:lnTo>
                <a:lnTo>
                  <a:pt x="31200" y="48690"/>
                </a:lnTo>
                <a:lnTo>
                  <a:pt x="31210" y="48630"/>
                </a:lnTo>
                <a:lnTo>
                  <a:pt x="31270" y="48590"/>
                </a:lnTo>
                <a:lnTo>
                  <a:pt x="31280" y="48570"/>
                </a:lnTo>
                <a:lnTo>
                  <a:pt x="31300" y="48520"/>
                </a:lnTo>
                <a:lnTo>
                  <a:pt x="31310" y="48490"/>
                </a:lnTo>
                <a:lnTo>
                  <a:pt x="31330" y="48520"/>
                </a:lnTo>
                <a:lnTo>
                  <a:pt x="31370" y="48530"/>
                </a:lnTo>
                <a:lnTo>
                  <a:pt x="31400" y="48500"/>
                </a:lnTo>
                <a:lnTo>
                  <a:pt x="31410" y="48450"/>
                </a:lnTo>
                <a:lnTo>
                  <a:pt x="31400" y="48390"/>
                </a:lnTo>
                <a:lnTo>
                  <a:pt x="31370" y="48360"/>
                </a:lnTo>
                <a:lnTo>
                  <a:pt x="31330" y="48330"/>
                </a:lnTo>
                <a:lnTo>
                  <a:pt x="31300" y="48310"/>
                </a:lnTo>
                <a:lnTo>
                  <a:pt x="31250" y="48270"/>
                </a:lnTo>
                <a:lnTo>
                  <a:pt x="31060" y="48210"/>
                </a:lnTo>
                <a:lnTo>
                  <a:pt x="31000" y="48200"/>
                </a:lnTo>
                <a:lnTo>
                  <a:pt x="30980" y="48180"/>
                </a:lnTo>
                <a:lnTo>
                  <a:pt x="30910" y="48080"/>
                </a:lnTo>
                <a:lnTo>
                  <a:pt x="30880" y="48060"/>
                </a:lnTo>
                <a:lnTo>
                  <a:pt x="30800" y="48020"/>
                </a:lnTo>
                <a:lnTo>
                  <a:pt x="30770" y="48010"/>
                </a:lnTo>
                <a:lnTo>
                  <a:pt x="30700" y="47950"/>
                </a:lnTo>
                <a:lnTo>
                  <a:pt x="30650" y="47910"/>
                </a:lnTo>
                <a:lnTo>
                  <a:pt x="30590" y="47920"/>
                </a:lnTo>
                <a:lnTo>
                  <a:pt x="30530" y="48010"/>
                </a:lnTo>
                <a:lnTo>
                  <a:pt x="30570" y="48010"/>
                </a:lnTo>
                <a:lnTo>
                  <a:pt x="30570" y="48030"/>
                </a:lnTo>
                <a:lnTo>
                  <a:pt x="30470" y="48030"/>
                </a:lnTo>
                <a:lnTo>
                  <a:pt x="30430" y="48010"/>
                </a:lnTo>
                <a:lnTo>
                  <a:pt x="30430" y="47960"/>
                </a:lnTo>
                <a:lnTo>
                  <a:pt x="30510" y="47880"/>
                </a:lnTo>
                <a:lnTo>
                  <a:pt x="30560" y="47830"/>
                </a:lnTo>
                <a:lnTo>
                  <a:pt x="30560" y="47810"/>
                </a:lnTo>
                <a:lnTo>
                  <a:pt x="30530" y="47800"/>
                </a:lnTo>
                <a:lnTo>
                  <a:pt x="30490" y="47770"/>
                </a:lnTo>
                <a:lnTo>
                  <a:pt x="30320" y="47710"/>
                </a:lnTo>
                <a:lnTo>
                  <a:pt x="30210" y="47750"/>
                </a:lnTo>
                <a:lnTo>
                  <a:pt x="30170" y="47740"/>
                </a:lnTo>
                <a:lnTo>
                  <a:pt x="30130" y="47760"/>
                </a:lnTo>
                <a:lnTo>
                  <a:pt x="30040" y="47800"/>
                </a:lnTo>
                <a:lnTo>
                  <a:pt x="30010" y="47810"/>
                </a:lnTo>
                <a:lnTo>
                  <a:pt x="29930" y="47810"/>
                </a:lnTo>
                <a:lnTo>
                  <a:pt x="29910" y="47800"/>
                </a:lnTo>
                <a:lnTo>
                  <a:pt x="29900" y="47780"/>
                </a:lnTo>
                <a:lnTo>
                  <a:pt x="29890" y="47770"/>
                </a:lnTo>
                <a:lnTo>
                  <a:pt x="29860" y="47810"/>
                </a:lnTo>
                <a:lnTo>
                  <a:pt x="29890" y="47850"/>
                </a:lnTo>
                <a:lnTo>
                  <a:pt x="29900" y="47900"/>
                </a:lnTo>
                <a:lnTo>
                  <a:pt x="29890" y="47930"/>
                </a:lnTo>
                <a:lnTo>
                  <a:pt x="29850" y="47960"/>
                </a:lnTo>
                <a:lnTo>
                  <a:pt x="29830" y="47960"/>
                </a:lnTo>
                <a:lnTo>
                  <a:pt x="29810" y="47950"/>
                </a:lnTo>
                <a:lnTo>
                  <a:pt x="29810" y="47940"/>
                </a:lnTo>
                <a:lnTo>
                  <a:pt x="29810" y="47920"/>
                </a:lnTo>
                <a:lnTo>
                  <a:pt x="29800" y="47890"/>
                </a:lnTo>
                <a:lnTo>
                  <a:pt x="29780" y="47890"/>
                </a:lnTo>
                <a:lnTo>
                  <a:pt x="29760" y="47900"/>
                </a:lnTo>
                <a:lnTo>
                  <a:pt x="29760" y="47910"/>
                </a:lnTo>
                <a:lnTo>
                  <a:pt x="29670" y="47870"/>
                </a:lnTo>
                <a:lnTo>
                  <a:pt x="29650" y="47860"/>
                </a:lnTo>
                <a:lnTo>
                  <a:pt x="29590" y="47810"/>
                </a:lnTo>
                <a:lnTo>
                  <a:pt x="29570" y="47790"/>
                </a:lnTo>
                <a:lnTo>
                  <a:pt x="29520" y="47810"/>
                </a:lnTo>
                <a:lnTo>
                  <a:pt x="29540" y="47840"/>
                </a:lnTo>
                <a:lnTo>
                  <a:pt x="29540" y="47860"/>
                </a:lnTo>
                <a:lnTo>
                  <a:pt x="29520" y="47880"/>
                </a:lnTo>
                <a:lnTo>
                  <a:pt x="29490" y="47910"/>
                </a:lnTo>
                <a:lnTo>
                  <a:pt x="29480" y="47930"/>
                </a:lnTo>
                <a:lnTo>
                  <a:pt x="29470" y="47940"/>
                </a:lnTo>
                <a:lnTo>
                  <a:pt x="29470" y="47950"/>
                </a:lnTo>
                <a:lnTo>
                  <a:pt x="29470" y="47970"/>
                </a:lnTo>
                <a:lnTo>
                  <a:pt x="29440" y="47980"/>
                </a:lnTo>
                <a:lnTo>
                  <a:pt x="29420" y="47970"/>
                </a:lnTo>
                <a:lnTo>
                  <a:pt x="29400" y="47950"/>
                </a:lnTo>
                <a:lnTo>
                  <a:pt x="29390" y="47930"/>
                </a:lnTo>
                <a:lnTo>
                  <a:pt x="29380" y="47910"/>
                </a:lnTo>
                <a:lnTo>
                  <a:pt x="29370" y="47940"/>
                </a:lnTo>
                <a:lnTo>
                  <a:pt x="29350" y="47960"/>
                </a:lnTo>
                <a:lnTo>
                  <a:pt x="29330" y="47970"/>
                </a:lnTo>
                <a:lnTo>
                  <a:pt x="29300" y="47960"/>
                </a:lnTo>
                <a:lnTo>
                  <a:pt x="29330" y="47910"/>
                </a:lnTo>
                <a:lnTo>
                  <a:pt x="29340" y="47840"/>
                </a:lnTo>
                <a:lnTo>
                  <a:pt x="29320" y="47790"/>
                </a:lnTo>
                <a:lnTo>
                  <a:pt x="29290" y="47760"/>
                </a:lnTo>
                <a:lnTo>
                  <a:pt x="29270" y="47790"/>
                </a:lnTo>
                <a:lnTo>
                  <a:pt x="29190" y="47940"/>
                </a:lnTo>
                <a:lnTo>
                  <a:pt x="29120" y="48040"/>
                </a:lnTo>
                <a:lnTo>
                  <a:pt x="29090" y="48070"/>
                </a:lnTo>
                <a:lnTo>
                  <a:pt x="28950" y="48160"/>
                </a:lnTo>
                <a:lnTo>
                  <a:pt x="28910" y="48170"/>
                </a:lnTo>
                <a:lnTo>
                  <a:pt x="28880" y="48120"/>
                </a:lnTo>
                <a:lnTo>
                  <a:pt x="28860" y="48140"/>
                </a:lnTo>
                <a:lnTo>
                  <a:pt x="28830" y="48140"/>
                </a:lnTo>
                <a:lnTo>
                  <a:pt x="28810" y="48130"/>
                </a:lnTo>
                <a:lnTo>
                  <a:pt x="28800" y="48110"/>
                </a:lnTo>
                <a:lnTo>
                  <a:pt x="28800" y="48080"/>
                </a:lnTo>
                <a:lnTo>
                  <a:pt x="28780" y="48080"/>
                </a:lnTo>
                <a:lnTo>
                  <a:pt x="28760" y="48090"/>
                </a:lnTo>
                <a:lnTo>
                  <a:pt x="28740" y="48100"/>
                </a:lnTo>
                <a:lnTo>
                  <a:pt x="28740" y="48110"/>
                </a:lnTo>
                <a:lnTo>
                  <a:pt x="28720" y="48130"/>
                </a:lnTo>
                <a:lnTo>
                  <a:pt x="28700" y="48140"/>
                </a:lnTo>
                <a:lnTo>
                  <a:pt x="28670" y="48150"/>
                </a:lnTo>
                <a:lnTo>
                  <a:pt x="28660" y="48140"/>
                </a:lnTo>
                <a:lnTo>
                  <a:pt x="28650" y="48110"/>
                </a:lnTo>
                <a:lnTo>
                  <a:pt x="28620" y="48070"/>
                </a:lnTo>
                <a:lnTo>
                  <a:pt x="28620" y="48030"/>
                </a:lnTo>
                <a:lnTo>
                  <a:pt x="28640" y="48000"/>
                </a:lnTo>
                <a:lnTo>
                  <a:pt x="28640" y="47990"/>
                </a:lnTo>
                <a:lnTo>
                  <a:pt x="28610" y="47980"/>
                </a:lnTo>
                <a:lnTo>
                  <a:pt x="28510" y="47910"/>
                </a:lnTo>
                <a:lnTo>
                  <a:pt x="28450" y="47800"/>
                </a:lnTo>
                <a:lnTo>
                  <a:pt x="28360" y="47770"/>
                </a:lnTo>
                <a:lnTo>
                  <a:pt x="28260" y="47740"/>
                </a:lnTo>
                <a:lnTo>
                  <a:pt x="28190" y="47850"/>
                </a:lnTo>
                <a:lnTo>
                  <a:pt x="28060" y="48010"/>
                </a:lnTo>
                <a:lnTo>
                  <a:pt x="27950" y="48100"/>
                </a:lnTo>
                <a:lnTo>
                  <a:pt x="27940" y="48180"/>
                </a:lnTo>
                <a:lnTo>
                  <a:pt x="27900" y="48210"/>
                </a:lnTo>
                <a:lnTo>
                  <a:pt x="27860" y="48170"/>
                </a:lnTo>
                <a:lnTo>
                  <a:pt x="27840" y="48140"/>
                </a:lnTo>
                <a:lnTo>
                  <a:pt x="27800" y="48120"/>
                </a:lnTo>
                <a:lnTo>
                  <a:pt x="27800" y="48080"/>
                </a:lnTo>
                <a:lnTo>
                  <a:pt x="27860" y="48080"/>
                </a:lnTo>
                <a:lnTo>
                  <a:pt x="27890" y="48000"/>
                </a:lnTo>
                <a:lnTo>
                  <a:pt x="27880" y="47960"/>
                </a:lnTo>
                <a:lnTo>
                  <a:pt x="27900" y="47910"/>
                </a:lnTo>
                <a:lnTo>
                  <a:pt x="27910" y="47870"/>
                </a:lnTo>
                <a:lnTo>
                  <a:pt x="27900" y="47830"/>
                </a:lnTo>
                <a:lnTo>
                  <a:pt x="27870" y="47800"/>
                </a:lnTo>
                <a:lnTo>
                  <a:pt x="27900" y="47720"/>
                </a:lnTo>
                <a:lnTo>
                  <a:pt x="27870" y="47670"/>
                </a:lnTo>
                <a:lnTo>
                  <a:pt x="27800" y="47670"/>
                </a:lnTo>
                <a:lnTo>
                  <a:pt x="27780" y="47630"/>
                </a:lnTo>
                <a:lnTo>
                  <a:pt x="27770" y="47580"/>
                </a:lnTo>
                <a:lnTo>
                  <a:pt x="27750" y="47550"/>
                </a:lnTo>
                <a:lnTo>
                  <a:pt x="27750" y="47510"/>
                </a:lnTo>
                <a:lnTo>
                  <a:pt x="27780" y="47450"/>
                </a:lnTo>
                <a:lnTo>
                  <a:pt x="27820" y="47410"/>
                </a:lnTo>
                <a:lnTo>
                  <a:pt x="27860" y="47390"/>
                </a:lnTo>
                <a:lnTo>
                  <a:pt x="27890" y="47360"/>
                </a:lnTo>
                <a:lnTo>
                  <a:pt x="27920" y="47300"/>
                </a:lnTo>
                <a:lnTo>
                  <a:pt x="27930" y="47260"/>
                </a:lnTo>
                <a:lnTo>
                  <a:pt x="27920" y="47220"/>
                </a:lnTo>
                <a:lnTo>
                  <a:pt x="27900" y="47200"/>
                </a:lnTo>
                <a:lnTo>
                  <a:pt x="27890" y="47110"/>
                </a:lnTo>
                <a:lnTo>
                  <a:pt x="27850" y="47040"/>
                </a:lnTo>
                <a:lnTo>
                  <a:pt x="27840" y="47000"/>
                </a:lnTo>
                <a:lnTo>
                  <a:pt x="27830" y="46990"/>
                </a:lnTo>
                <a:lnTo>
                  <a:pt x="27790" y="46950"/>
                </a:lnTo>
                <a:lnTo>
                  <a:pt x="27780" y="46920"/>
                </a:lnTo>
                <a:lnTo>
                  <a:pt x="27790" y="46890"/>
                </a:lnTo>
                <a:lnTo>
                  <a:pt x="27810" y="46870"/>
                </a:lnTo>
                <a:lnTo>
                  <a:pt x="27820" y="46840"/>
                </a:lnTo>
                <a:lnTo>
                  <a:pt x="27830" y="46730"/>
                </a:lnTo>
                <a:lnTo>
                  <a:pt x="27840" y="46690"/>
                </a:lnTo>
                <a:lnTo>
                  <a:pt x="27860" y="46650"/>
                </a:lnTo>
                <a:lnTo>
                  <a:pt x="27890" y="46660"/>
                </a:lnTo>
                <a:lnTo>
                  <a:pt x="27940" y="46670"/>
                </a:lnTo>
                <a:lnTo>
                  <a:pt x="27980" y="46660"/>
                </a:lnTo>
                <a:lnTo>
                  <a:pt x="28000" y="46640"/>
                </a:lnTo>
                <a:lnTo>
                  <a:pt x="28020" y="46620"/>
                </a:lnTo>
                <a:lnTo>
                  <a:pt x="28140" y="46600"/>
                </a:lnTo>
                <a:lnTo>
                  <a:pt x="28190" y="46570"/>
                </a:lnTo>
                <a:lnTo>
                  <a:pt x="28250" y="46550"/>
                </a:lnTo>
                <a:lnTo>
                  <a:pt x="28200" y="46510"/>
                </a:lnTo>
                <a:lnTo>
                  <a:pt x="28160" y="46510"/>
                </a:lnTo>
                <a:lnTo>
                  <a:pt x="28050" y="46490"/>
                </a:lnTo>
                <a:lnTo>
                  <a:pt x="28020" y="46480"/>
                </a:lnTo>
                <a:lnTo>
                  <a:pt x="28000" y="46510"/>
                </a:lnTo>
                <a:lnTo>
                  <a:pt x="27990" y="46520"/>
                </a:lnTo>
                <a:lnTo>
                  <a:pt x="27960" y="46500"/>
                </a:lnTo>
                <a:lnTo>
                  <a:pt x="27970" y="46460"/>
                </a:lnTo>
                <a:lnTo>
                  <a:pt x="28000" y="46420"/>
                </a:lnTo>
                <a:lnTo>
                  <a:pt x="28030" y="46390"/>
                </a:lnTo>
                <a:lnTo>
                  <a:pt x="28080" y="46350"/>
                </a:lnTo>
                <a:lnTo>
                  <a:pt x="28120" y="46360"/>
                </a:lnTo>
                <a:lnTo>
                  <a:pt x="28160" y="46400"/>
                </a:lnTo>
                <a:lnTo>
                  <a:pt x="28150" y="46440"/>
                </a:lnTo>
                <a:lnTo>
                  <a:pt x="28180" y="46450"/>
                </a:lnTo>
                <a:lnTo>
                  <a:pt x="28220" y="46460"/>
                </a:lnTo>
                <a:lnTo>
                  <a:pt x="28260" y="46450"/>
                </a:lnTo>
                <a:lnTo>
                  <a:pt x="28300" y="46430"/>
                </a:lnTo>
                <a:lnTo>
                  <a:pt x="28330" y="46410"/>
                </a:lnTo>
                <a:lnTo>
                  <a:pt x="28370" y="46400"/>
                </a:lnTo>
                <a:lnTo>
                  <a:pt x="28440" y="46440"/>
                </a:lnTo>
                <a:lnTo>
                  <a:pt x="28490" y="46450"/>
                </a:lnTo>
                <a:lnTo>
                  <a:pt x="28540" y="46450"/>
                </a:lnTo>
                <a:lnTo>
                  <a:pt x="28560" y="46570"/>
                </a:lnTo>
                <a:lnTo>
                  <a:pt x="28600" y="46600"/>
                </a:lnTo>
                <a:lnTo>
                  <a:pt x="28660" y="46600"/>
                </a:lnTo>
                <a:lnTo>
                  <a:pt x="28680" y="46560"/>
                </a:lnTo>
                <a:lnTo>
                  <a:pt x="28710" y="46510"/>
                </a:lnTo>
                <a:lnTo>
                  <a:pt x="28660" y="46450"/>
                </a:lnTo>
                <a:lnTo>
                  <a:pt x="28650" y="46430"/>
                </a:lnTo>
                <a:lnTo>
                  <a:pt x="28650" y="46380"/>
                </a:lnTo>
                <a:lnTo>
                  <a:pt x="28720" y="46400"/>
                </a:lnTo>
                <a:lnTo>
                  <a:pt x="28760" y="46390"/>
                </a:lnTo>
                <a:lnTo>
                  <a:pt x="28840" y="46370"/>
                </a:lnTo>
                <a:lnTo>
                  <a:pt x="28890" y="46360"/>
                </a:lnTo>
                <a:lnTo>
                  <a:pt x="28930" y="46390"/>
                </a:lnTo>
                <a:lnTo>
                  <a:pt x="28970" y="46460"/>
                </a:lnTo>
                <a:lnTo>
                  <a:pt x="28930" y="46460"/>
                </a:lnTo>
                <a:lnTo>
                  <a:pt x="28890" y="46420"/>
                </a:lnTo>
                <a:lnTo>
                  <a:pt x="28860" y="46410"/>
                </a:lnTo>
                <a:lnTo>
                  <a:pt x="28820" y="46430"/>
                </a:lnTo>
                <a:lnTo>
                  <a:pt x="28800" y="46460"/>
                </a:lnTo>
                <a:lnTo>
                  <a:pt x="28780" y="46500"/>
                </a:lnTo>
                <a:lnTo>
                  <a:pt x="28770" y="46550"/>
                </a:lnTo>
                <a:lnTo>
                  <a:pt x="28760" y="46600"/>
                </a:lnTo>
                <a:lnTo>
                  <a:pt x="28780" y="46590"/>
                </a:lnTo>
                <a:lnTo>
                  <a:pt x="28820" y="46560"/>
                </a:lnTo>
                <a:lnTo>
                  <a:pt x="28840" y="46550"/>
                </a:lnTo>
                <a:lnTo>
                  <a:pt x="28980" y="46540"/>
                </a:lnTo>
                <a:lnTo>
                  <a:pt x="29100" y="46510"/>
                </a:lnTo>
                <a:lnTo>
                  <a:pt x="29130" y="46430"/>
                </a:lnTo>
                <a:lnTo>
                  <a:pt x="29220" y="46430"/>
                </a:lnTo>
                <a:lnTo>
                  <a:pt x="29360" y="46400"/>
                </a:lnTo>
                <a:lnTo>
                  <a:pt x="29360" y="46300"/>
                </a:lnTo>
                <a:lnTo>
                  <a:pt x="29400" y="46260"/>
                </a:lnTo>
                <a:lnTo>
                  <a:pt x="29490" y="46170"/>
                </a:lnTo>
                <a:lnTo>
                  <a:pt x="29500" y="46140"/>
                </a:lnTo>
                <a:lnTo>
                  <a:pt x="29480" y="46070"/>
                </a:lnTo>
                <a:lnTo>
                  <a:pt x="29500" y="46050"/>
                </a:lnTo>
                <a:lnTo>
                  <a:pt x="29560" y="46040"/>
                </a:lnTo>
                <a:lnTo>
                  <a:pt x="29680" y="45950"/>
                </a:lnTo>
                <a:lnTo>
                  <a:pt x="29720" y="45900"/>
                </a:lnTo>
                <a:lnTo>
                  <a:pt x="29760" y="45840"/>
                </a:lnTo>
                <a:lnTo>
                  <a:pt x="29780" y="45810"/>
                </a:lnTo>
                <a:lnTo>
                  <a:pt x="29780" y="45730"/>
                </a:lnTo>
                <a:lnTo>
                  <a:pt x="29800" y="45710"/>
                </a:lnTo>
                <a:lnTo>
                  <a:pt x="29860" y="45710"/>
                </a:lnTo>
                <a:lnTo>
                  <a:pt x="29900" y="45720"/>
                </a:lnTo>
                <a:lnTo>
                  <a:pt x="29890" y="45690"/>
                </a:lnTo>
                <a:lnTo>
                  <a:pt x="29890" y="45630"/>
                </a:lnTo>
                <a:lnTo>
                  <a:pt x="29900" y="45570"/>
                </a:lnTo>
                <a:lnTo>
                  <a:pt x="29950" y="45550"/>
                </a:lnTo>
                <a:lnTo>
                  <a:pt x="29990" y="45570"/>
                </a:lnTo>
                <a:lnTo>
                  <a:pt x="30070" y="45590"/>
                </a:lnTo>
                <a:lnTo>
                  <a:pt x="30120" y="45550"/>
                </a:lnTo>
                <a:lnTo>
                  <a:pt x="30120" y="45530"/>
                </a:lnTo>
                <a:lnTo>
                  <a:pt x="30130" y="45520"/>
                </a:lnTo>
                <a:close/>
                <a:moveTo>
                  <a:pt x="31790" y="48630"/>
                </a:moveTo>
                <a:lnTo>
                  <a:pt x="31820" y="48660"/>
                </a:lnTo>
                <a:lnTo>
                  <a:pt x="31880" y="48710"/>
                </a:lnTo>
                <a:lnTo>
                  <a:pt x="31880" y="48720"/>
                </a:lnTo>
                <a:lnTo>
                  <a:pt x="31830" y="48730"/>
                </a:lnTo>
                <a:lnTo>
                  <a:pt x="31770" y="48720"/>
                </a:lnTo>
                <a:lnTo>
                  <a:pt x="31680" y="48670"/>
                </a:lnTo>
                <a:lnTo>
                  <a:pt x="31630" y="48680"/>
                </a:lnTo>
                <a:lnTo>
                  <a:pt x="31650" y="48630"/>
                </a:lnTo>
                <a:lnTo>
                  <a:pt x="31690" y="48610"/>
                </a:lnTo>
                <a:lnTo>
                  <a:pt x="31740" y="48610"/>
                </a:lnTo>
                <a:lnTo>
                  <a:pt x="31790" y="48630"/>
                </a:lnTo>
                <a:close/>
                <a:moveTo>
                  <a:pt x="31770" y="48370"/>
                </a:moveTo>
                <a:lnTo>
                  <a:pt x="31760" y="48390"/>
                </a:lnTo>
                <a:lnTo>
                  <a:pt x="31740" y="48400"/>
                </a:lnTo>
                <a:lnTo>
                  <a:pt x="31710" y="48420"/>
                </a:lnTo>
                <a:lnTo>
                  <a:pt x="31690" y="48350"/>
                </a:lnTo>
                <a:lnTo>
                  <a:pt x="31650" y="48270"/>
                </a:lnTo>
                <a:lnTo>
                  <a:pt x="31620" y="48180"/>
                </a:lnTo>
                <a:lnTo>
                  <a:pt x="31670" y="48100"/>
                </a:lnTo>
                <a:lnTo>
                  <a:pt x="31740" y="48070"/>
                </a:lnTo>
                <a:lnTo>
                  <a:pt x="31820" y="48080"/>
                </a:lnTo>
                <a:lnTo>
                  <a:pt x="31900" y="48110"/>
                </a:lnTo>
                <a:lnTo>
                  <a:pt x="31950" y="48150"/>
                </a:lnTo>
                <a:lnTo>
                  <a:pt x="32030" y="48270"/>
                </a:lnTo>
                <a:lnTo>
                  <a:pt x="32070" y="48270"/>
                </a:lnTo>
                <a:lnTo>
                  <a:pt x="32110" y="48250"/>
                </a:lnTo>
                <a:lnTo>
                  <a:pt x="32170" y="48200"/>
                </a:lnTo>
                <a:lnTo>
                  <a:pt x="32190" y="48200"/>
                </a:lnTo>
                <a:lnTo>
                  <a:pt x="32240" y="48200"/>
                </a:lnTo>
                <a:lnTo>
                  <a:pt x="32250" y="48200"/>
                </a:lnTo>
                <a:lnTo>
                  <a:pt x="32270" y="48180"/>
                </a:lnTo>
                <a:lnTo>
                  <a:pt x="32280" y="48140"/>
                </a:lnTo>
                <a:lnTo>
                  <a:pt x="32300" y="48120"/>
                </a:lnTo>
                <a:lnTo>
                  <a:pt x="32330" y="48120"/>
                </a:lnTo>
                <a:lnTo>
                  <a:pt x="32410" y="48130"/>
                </a:lnTo>
                <a:lnTo>
                  <a:pt x="32450" y="48120"/>
                </a:lnTo>
                <a:lnTo>
                  <a:pt x="32420" y="48160"/>
                </a:lnTo>
                <a:lnTo>
                  <a:pt x="32360" y="48250"/>
                </a:lnTo>
                <a:lnTo>
                  <a:pt x="32330" y="48250"/>
                </a:lnTo>
                <a:lnTo>
                  <a:pt x="32310" y="48240"/>
                </a:lnTo>
                <a:lnTo>
                  <a:pt x="32230" y="48260"/>
                </a:lnTo>
                <a:lnTo>
                  <a:pt x="32210" y="48280"/>
                </a:lnTo>
                <a:lnTo>
                  <a:pt x="32190" y="48310"/>
                </a:lnTo>
                <a:lnTo>
                  <a:pt x="32190" y="48390"/>
                </a:lnTo>
                <a:lnTo>
                  <a:pt x="32180" y="48430"/>
                </a:lnTo>
                <a:lnTo>
                  <a:pt x="32170" y="48460"/>
                </a:lnTo>
                <a:lnTo>
                  <a:pt x="32140" y="48450"/>
                </a:lnTo>
                <a:lnTo>
                  <a:pt x="32080" y="48450"/>
                </a:lnTo>
                <a:lnTo>
                  <a:pt x="32050" y="48440"/>
                </a:lnTo>
                <a:lnTo>
                  <a:pt x="32040" y="48410"/>
                </a:lnTo>
                <a:lnTo>
                  <a:pt x="32040" y="48380"/>
                </a:lnTo>
                <a:lnTo>
                  <a:pt x="32040" y="48350"/>
                </a:lnTo>
                <a:lnTo>
                  <a:pt x="32010" y="48320"/>
                </a:lnTo>
                <a:lnTo>
                  <a:pt x="31990" y="48340"/>
                </a:lnTo>
                <a:lnTo>
                  <a:pt x="31950" y="48310"/>
                </a:lnTo>
                <a:lnTo>
                  <a:pt x="31930" y="48330"/>
                </a:lnTo>
                <a:lnTo>
                  <a:pt x="31920" y="48370"/>
                </a:lnTo>
                <a:lnTo>
                  <a:pt x="31910" y="48390"/>
                </a:lnTo>
                <a:lnTo>
                  <a:pt x="31880" y="48400"/>
                </a:lnTo>
                <a:lnTo>
                  <a:pt x="31820" y="48380"/>
                </a:lnTo>
                <a:lnTo>
                  <a:pt x="31790" y="48390"/>
                </a:lnTo>
                <a:lnTo>
                  <a:pt x="31770" y="4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