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Yamagata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Yamagat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3700" y="34090"/>
                </a:moveTo>
                <a:lnTo>
                  <a:pt x="53590" y="34000"/>
                </a:lnTo>
                <a:lnTo>
                  <a:pt x="53490" y="33950"/>
                </a:lnTo>
                <a:lnTo>
                  <a:pt x="53420" y="33870"/>
                </a:lnTo>
                <a:lnTo>
                  <a:pt x="53390" y="33810"/>
                </a:lnTo>
                <a:lnTo>
                  <a:pt x="53380" y="33760"/>
                </a:lnTo>
                <a:lnTo>
                  <a:pt x="53390" y="33710"/>
                </a:lnTo>
                <a:lnTo>
                  <a:pt x="53420" y="33620"/>
                </a:lnTo>
                <a:lnTo>
                  <a:pt x="53430" y="33540"/>
                </a:lnTo>
                <a:lnTo>
                  <a:pt x="53440" y="33500"/>
                </a:lnTo>
                <a:lnTo>
                  <a:pt x="53460" y="33420"/>
                </a:lnTo>
                <a:lnTo>
                  <a:pt x="53460" y="33310"/>
                </a:lnTo>
                <a:lnTo>
                  <a:pt x="53460" y="33270"/>
                </a:lnTo>
                <a:lnTo>
                  <a:pt x="53520" y="33150"/>
                </a:lnTo>
                <a:lnTo>
                  <a:pt x="53560" y="32720"/>
                </a:lnTo>
                <a:lnTo>
                  <a:pt x="53590" y="32670"/>
                </a:lnTo>
                <a:lnTo>
                  <a:pt x="53630" y="32640"/>
                </a:lnTo>
                <a:lnTo>
                  <a:pt x="53670" y="32640"/>
                </a:lnTo>
                <a:lnTo>
                  <a:pt x="53790" y="32650"/>
                </a:lnTo>
                <a:lnTo>
                  <a:pt x="53850" y="32650"/>
                </a:lnTo>
                <a:lnTo>
                  <a:pt x="53900" y="32630"/>
                </a:lnTo>
                <a:lnTo>
                  <a:pt x="53940" y="32610"/>
                </a:lnTo>
                <a:lnTo>
                  <a:pt x="54050" y="32530"/>
                </a:lnTo>
                <a:lnTo>
                  <a:pt x="54080" y="32480"/>
                </a:lnTo>
                <a:lnTo>
                  <a:pt x="54100" y="32430"/>
                </a:lnTo>
                <a:lnTo>
                  <a:pt x="54130" y="32360"/>
                </a:lnTo>
                <a:lnTo>
                  <a:pt x="54120" y="32300"/>
                </a:lnTo>
                <a:lnTo>
                  <a:pt x="54100" y="32250"/>
                </a:lnTo>
                <a:lnTo>
                  <a:pt x="54080" y="32220"/>
                </a:lnTo>
                <a:lnTo>
                  <a:pt x="54050" y="32190"/>
                </a:lnTo>
                <a:lnTo>
                  <a:pt x="53930" y="32100"/>
                </a:lnTo>
                <a:lnTo>
                  <a:pt x="53890" y="32090"/>
                </a:lnTo>
                <a:lnTo>
                  <a:pt x="53810" y="32100"/>
                </a:lnTo>
                <a:lnTo>
                  <a:pt x="53770" y="32080"/>
                </a:lnTo>
                <a:lnTo>
                  <a:pt x="53730" y="32050"/>
                </a:lnTo>
                <a:lnTo>
                  <a:pt x="53690" y="32020"/>
                </a:lnTo>
                <a:lnTo>
                  <a:pt x="53650" y="31980"/>
                </a:lnTo>
                <a:lnTo>
                  <a:pt x="53630" y="31940"/>
                </a:lnTo>
                <a:lnTo>
                  <a:pt x="53610" y="31870"/>
                </a:lnTo>
                <a:lnTo>
                  <a:pt x="53630" y="31740"/>
                </a:lnTo>
                <a:lnTo>
                  <a:pt x="53620" y="31680"/>
                </a:lnTo>
                <a:lnTo>
                  <a:pt x="53620" y="31640"/>
                </a:lnTo>
                <a:lnTo>
                  <a:pt x="53630" y="31610"/>
                </a:lnTo>
                <a:lnTo>
                  <a:pt x="53630" y="31580"/>
                </a:lnTo>
                <a:lnTo>
                  <a:pt x="53610" y="31560"/>
                </a:lnTo>
                <a:lnTo>
                  <a:pt x="53570" y="31540"/>
                </a:lnTo>
                <a:lnTo>
                  <a:pt x="53490" y="31520"/>
                </a:lnTo>
                <a:lnTo>
                  <a:pt x="53220" y="31400"/>
                </a:lnTo>
                <a:lnTo>
                  <a:pt x="53180" y="31390"/>
                </a:lnTo>
                <a:lnTo>
                  <a:pt x="53270" y="31160"/>
                </a:lnTo>
                <a:lnTo>
                  <a:pt x="53330" y="31000"/>
                </a:lnTo>
                <a:lnTo>
                  <a:pt x="53410" y="30880"/>
                </a:lnTo>
                <a:lnTo>
                  <a:pt x="53670" y="30640"/>
                </a:lnTo>
                <a:lnTo>
                  <a:pt x="53760" y="30510"/>
                </a:lnTo>
                <a:lnTo>
                  <a:pt x="53840" y="30370"/>
                </a:lnTo>
                <a:lnTo>
                  <a:pt x="53960" y="29900"/>
                </a:lnTo>
                <a:lnTo>
                  <a:pt x="54090" y="29560"/>
                </a:lnTo>
                <a:lnTo>
                  <a:pt x="54120" y="29450"/>
                </a:lnTo>
                <a:lnTo>
                  <a:pt x="54130" y="29310"/>
                </a:lnTo>
                <a:lnTo>
                  <a:pt x="54150" y="29250"/>
                </a:lnTo>
                <a:lnTo>
                  <a:pt x="54160" y="29250"/>
                </a:lnTo>
                <a:lnTo>
                  <a:pt x="54170" y="29250"/>
                </a:lnTo>
                <a:lnTo>
                  <a:pt x="54390" y="29310"/>
                </a:lnTo>
                <a:lnTo>
                  <a:pt x="54430" y="29310"/>
                </a:lnTo>
                <a:lnTo>
                  <a:pt x="54460" y="29300"/>
                </a:lnTo>
                <a:lnTo>
                  <a:pt x="54490" y="29280"/>
                </a:lnTo>
                <a:lnTo>
                  <a:pt x="54540" y="29270"/>
                </a:lnTo>
                <a:lnTo>
                  <a:pt x="54570" y="29270"/>
                </a:lnTo>
                <a:lnTo>
                  <a:pt x="54610" y="29280"/>
                </a:lnTo>
                <a:lnTo>
                  <a:pt x="54700" y="29390"/>
                </a:lnTo>
                <a:lnTo>
                  <a:pt x="54810" y="29460"/>
                </a:lnTo>
                <a:lnTo>
                  <a:pt x="54870" y="29500"/>
                </a:lnTo>
                <a:lnTo>
                  <a:pt x="54940" y="29510"/>
                </a:lnTo>
                <a:lnTo>
                  <a:pt x="54990" y="29510"/>
                </a:lnTo>
                <a:lnTo>
                  <a:pt x="55030" y="29520"/>
                </a:lnTo>
                <a:lnTo>
                  <a:pt x="55040" y="29550"/>
                </a:lnTo>
                <a:lnTo>
                  <a:pt x="55070" y="29580"/>
                </a:lnTo>
                <a:lnTo>
                  <a:pt x="55120" y="29600"/>
                </a:lnTo>
                <a:lnTo>
                  <a:pt x="55340" y="29650"/>
                </a:lnTo>
                <a:lnTo>
                  <a:pt x="55440" y="29650"/>
                </a:lnTo>
                <a:lnTo>
                  <a:pt x="55510" y="29670"/>
                </a:lnTo>
                <a:lnTo>
                  <a:pt x="55690" y="29770"/>
                </a:lnTo>
                <a:lnTo>
                  <a:pt x="55740" y="29820"/>
                </a:lnTo>
                <a:lnTo>
                  <a:pt x="55770" y="29910"/>
                </a:lnTo>
                <a:lnTo>
                  <a:pt x="55820" y="30000"/>
                </a:lnTo>
                <a:lnTo>
                  <a:pt x="55910" y="30090"/>
                </a:lnTo>
                <a:lnTo>
                  <a:pt x="56060" y="30130"/>
                </a:lnTo>
                <a:lnTo>
                  <a:pt x="56090" y="30220"/>
                </a:lnTo>
                <a:lnTo>
                  <a:pt x="56190" y="30350"/>
                </a:lnTo>
                <a:lnTo>
                  <a:pt x="56250" y="30470"/>
                </a:lnTo>
                <a:lnTo>
                  <a:pt x="56310" y="30560"/>
                </a:lnTo>
                <a:lnTo>
                  <a:pt x="56310" y="30600"/>
                </a:lnTo>
                <a:lnTo>
                  <a:pt x="56310" y="30630"/>
                </a:lnTo>
                <a:lnTo>
                  <a:pt x="56290" y="30670"/>
                </a:lnTo>
                <a:lnTo>
                  <a:pt x="56280" y="30690"/>
                </a:lnTo>
                <a:lnTo>
                  <a:pt x="56270" y="30770"/>
                </a:lnTo>
                <a:lnTo>
                  <a:pt x="56280" y="30860"/>
                </a:lnTo>
                <a:lnTo>
                  <a:pt x="56270" y="30910"/>
                </a:lnTo>
                <a:lnTo>
                  <a:pt x="56260" y="30960"/>
                </a:lnTo>
                <a:lnTo>
                  <a:pt x="56230" y="31000"/>
                </a:lnTo>
                <a:lnTo>
                  <a:pt x="56210" y="31020"/>
                </a:lnTo>
                <a:lnTo>
                  <a:pt x="56170" y="31030"/>
                </a:lnTo>
                <a:lnTo>
                  <a:pt x="56120" y="31020"/>
                </a:lnTo>
                <a:lnTo>
                  <a:pt x="56090" y="31030"/>
                </a:lnTo>
                <a:lnTo>
                  <a:pt x="56070" y="31070"/>
                </a:lnTo>
                <a:lnTo>
                  <a:pt x="56070" y="31110"/>
                </a:lnTo>
                <a:lnTo>
                  <a:pt x="56080" y="31160"/>
                </a:lnTo>
                <a:lnTo>
                  <a:pt x="56110" y="31240"/>
                </a:lnTo>
                <a:lnTo>
                  <a:pt x="56130" y="31300"/>
                </a:lnTo>
                <a:lnTo>
                  <a:pt x="56130" y="31470"/>
                </a:lnTo>
                <a:lnTo>
                  <a:pt x="56140" y="31530"/>
                </a:lnTo>
                <a:lnTo>
                  <a:pt x="56160" y="31570"/>
                </a:lnTo>
                <a:lnTo>
                  <a:pt x="56180" y="31600"/>
                </a:lnTo>
                <a:lnTo>
                  <a:pt x="56210" y="31630"/>
                </a:lnTo>
                <a:lnTo>
                  <a:pt x="56230" y="31690"/>
                </a:lnTo>
                <a:lnTo>
                  <a:pt x="56220" y="31730"/>
                </a:lnTo>
                <a:lnTo>
                  <a:pt x="56180" y="31820"/>
                </a:lnTo>
                <a:lnTo>
                  <a:pt x="56140" y="31950"/>
                </a:lnTo>
                <a:lnTo>
                  <a:pt x="56120" y="31980"/>
                </a:lnTo>
                <a:lnTo>
                  <a:pt x="56090" y="32010"/>
                </a:lnTo>
                <a:lnTo>
                  <a:pt x="56030" y="32090"/>
                </a:lnTo>
                <a:lnTo>
                  <a:pt x="56000" y="32180"/>
                </a:lnTo>
                <a:lnTo>
                  <a:pt x="55980" y="32230"/>
                </a:lnTo>
                <a:lnTo>
                  <a:pt x="55920" y="32320"/>
                </a:lnTo>
                <a:lnTo>
                  <a:pt x="55890" y="32370"/>
                </a:lnTo>
                <a:lnTo>
                  <a:pt x="55870" y="32420"/>
                </a:lnTo>
                <a:lnTo>
                  <a:pt x="55850" y="32510"/>
                </a:lnTo>
                <a:lnTo>
                  <a:pt x="55860" y="32650"/>
                </a:lnTo>
                <a:lnTo>
                  <a:pt x="55860" y="32710"/>
                </a:lnTo>
                <a:lnTo>
                  <a:pt x="55850" y="32770"/>
                </a:lnTo>
                <a:lnTo>
                  <a:pt x="55820" y="32860"/>
                </a:lnTo>
                <a:lnTo>
                  <a:pt x="55790" y="32900"/>
                </a:lnTo>
                <a:lnTo>
                  <a:pt x="55720" y="33000"/>
                </a:lnTo>
                <a:lnTo>
                  <a:pt x="55660" y="33080"/>
                </a:lnTo>
                <a:lnTo>
                  <a:pt x="55610" y="33130"/>
                </a:lnTo>
                <a:lnTo>
                  <a:pt x="55560" y="33170"/>
                </a:lnTo>
                <a:lnTo>
                  <a:pt x="55510" y="33180"/>
                </a:lnTo>
                <a:lnTo>
                  <a:pt x="55410" y="33190"/>
                </a:lnTo>
                <a:lnTo>
                  <a:pt x="55370" y="33210"/>
                </a:lnTo>
                <a:lnTo>
                  <a:pt x="55330" y="33250"/>
                </a:lnTo>
                <a:lnTo>
                  <a:pt x="55310" y="33310"/>
                </a:lnTo>
                <a:lnTo>
                  <a:pt x="55290" y="33550"/>
                </a:lnTo>
                <a:lnTo>
                  <a:pt x="55300" y="33700"/>
                </a:lnTo>
                <a:lnTo>
                  <a:pt x="55290" y="33770"/>
                </a:lnTo>
                <a:lnTo>
                  <a:pt x="55280" y="33900"/>
                </a:lnTo>
                <a:lnTo>
                  <a:pt x="55290" y="34050"/>
                </a:lnTo>
                <a:lnTo>
                  <a:pt x="55310" y="34170"/>
                </a:lnTo>
                <a:lnTo>
                  <a:pt x="55290" y="34240"/>
                </a:lnTo>
                <a:lnTo>
                  <a:pt x="55270" y="34280"/>
                </a:lnTo>
                <a:lnTo>
                  <a:pt x="55180" y="34360"/>
                </a:lnTo>
                <a:lnTo>
                  <a:pt x="55160" y="34370"/>
                </a:lnTo>
                <a:lnTo>
                  <a:pt x="55130" y="34380"/>
                </a:lnTo>
                <a:lnTo>
                  <a:pt x="55100" y="34390"/>
                </a:lnTo>
                <a:lnTo>
                  <a:pt x="55070" y="34390"/>
                </a:lnTo>
                <a:lnTo>
                  <a:pt x="55040" y="34380"/>
                </a:lnTo>
                <a:lnTo>
                  <a:pt x="55010" y="34370"/>
                </a:lnTo>
                <a:lnTo>
                  <a:pt x="54980" y="34380"/>
                </a:lnTo>
                <a:lnTo>
                  <a:pt x="54940" y="34390"/>
                </a:lnTo>
                <a:lnTo>
                  <a:pt x="54890" y="34430"/>
                </a:lnTo>
                <a:lnTo>
                  <a:pt x="54850" y="34450"/>
                </a:lnTo>
                <a:lnTo>
                  <a:pt x="54810" y="34450"/>
                </a:lnTo>
                <a:lnTo>
                  <a:pt x="54780" y="34430"/>
                </a:lnTo>
                <a:lnTo>
                  <a:pt x="54710" y="34370"/>
                </a:lnTo>
                <a:lnTo>
                  <a:pt x="54680" y="34340"/>
                </a:lnTo>
                <a:lnTo>
                  <a:pt x="54650" y="34330"/>
                </a:lnTo>
                <a:lnTo>
                  <a:pt x="54610" y="34320"/>
                </a:lnTo>
                <a:lnTo>
                  <a:pt x="54530" y="34330"/>
                </a:lnTo>
                <a:lnTo>
                  <a:pt x="54500" y="34330"/>
                </a:lnTo>
                <a:lnTo>
                  <a:pt x="54480" y="34320"/>
                </a:lnTo>
                <a:lnTo>
                  <a:pt x="54440" y="34300"/>
                </a:lnTo>
                <a:lnTo>
                  <a:pt x="54400" y="34260"/>
                </a:lnTo>
                <a:lnTo>
                  <a:pt x="54340" y="34160"/>
                </a:lnTo>
                <a:lnTo>
                  <a:pt x="54310" y="34120"/>
                </a:lnTo>
                <a:lnTo>
                  <a:pt x="54260" y="34110"/>
                </a:lnTo>
                <a:lnTo>
                  <a:pt x="54220" y="34130"/>
                </a:lnTo>
                <a:lnTo>
                  <a:pt x="54180" y="34150"/>
                </a:lnTo>
                <a:lnTo>
                  <a:pt x="54150" y="34140"/>
                </a:lnTo>
                <a:lnTo>
                  <a:pt x="54060" y="34120"/>
                </a:lnTo>
                <a:lnTo>
                  <a:pt x="53990" y="34120"/>
                </a:lnTo>
                <a:lnTo>
                  <a:pt x="53940" y="34140"/>
                </a:lnTo>
                <a:lnTo>
                  <a:pt x="53890" y="34140"/>
                </a:lnTo>
                <a:lnTo>
                  <a:pt x="53850" y="34130"/>
                </a:lnTo>
                <a:lnTo>
                  <a:pt x="53810" y="34100"/>
                </a:lnTo>
                <a:lnTo>
                  <a:pt x="53700" y="34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