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Wakayama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Waka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350" y="48480"/>
                </a:moveTo>
                <a:lnTo>
                  <a:pt x="42340" y="48520"/>
                </a:lnTo>
                <a:lnTo>
                  <a:pt x="42340" y="48550"/>
                </a:lnTo>
                <a:lnTo>
                  <a:pt x="42360" y="48600"/>
                </a:lnTo>
                <a:lnTo>
                  <a:pt x="42390" y="48660"/>
                </a:lnTo>
                <a:lnTo>
                  <a:pt x="42510" y="48800"/>
                </a:lnTo>
                <a:lnTo>
                  <a:pt x="42560" y="48840"/>
                </a:lnTo>
                <a:lnTo>
                  <a:pt x="42580" y="48880"/>
                </a:lnTo>
                <a:lnTo>
                  <a:pt x="42610" y="48910"/>
                </a:lnTo>
                <a:lnTo>
                  <a:pt x="42650" y="48950"/>
                </a:lnTo>
                <a:lnTo>
                  <a:pt x="42700" y="48970"/>
                </a:lnTo>
                <a:lnTo>
                  <a:pt x="42770" y="49010"/>
                </a:lnTo>
                <a:lnTo>
                  <a:pt x="42760" y="49020"/>
                </a:lnTo>
                <a:lnTo>
                  <a:pt x="42730" y="49130"/>
                </a:lnTo>
                <a:lnTo>
                  <a:pt x="42680" y="49160"/>
                </a:lnTo>
                <a:lnTo>
                  <a:pt x="42670" y="49220"/>
                </a:lnTo>
                <a:lnTo>
                  <a:pt x="42610" y="49250"/>
                </a:lnTo>
                <a:lnTo>
                  <a:pt x="42610" y="49300"/>
                </a:lnTo>
                <a:lnTo>
                  <a:pt x="42670" y="49340"/>
                </a:lnTo>
                <a:lnTo>
                  <a:pt x="42630" y="49390"/>
                </a:lnTo>
                <a:lnTo>
                  <a:pt x="42540" y="49500"/>
                </a:lnTo>
                <a:lnTo>
                  <a:pt x="42480" y="49520"/>
                </a:lnTo>
                <a:lnTo>
                  <a:pt x="42450" y="49560"/>
                </a:lnTo>
                <a:lnTo>
                  <a:pt x="42290" y="49620"/>
                </a:lnTo>
                <a:lnTo>
                  <a:pt x="42230" y="49650"/>
                </a:lnTo>
                <a:lnTo>
                  <a:pt x="42200" y="49680"/>
                </a:lnTo>
                <a:lnTo>
                  <a:pt x="42160" y="49760"/>
                </a:lnTo>
                <a:lnTo>
                  <a:pt x="42180" y="49830"/>
                </a:lnTo>
                <a:lnTo>
                  <a:pt x="42170" y="49870"/>
                </a:lnTo>
                <a:lnTo>
                  <a:pt x="42120" y="49860"/>
                </a:lnTo>
                <a:lnTo>
                  <a:pt x="42090" y="49900"/>
                </a:lnTo>
                <a:lnTo>
                  <a:pt x="42070" y="49840"/>
                </a:lnTo>
                <a:lnTo>
                  <a:pt x="42120" y="49780"/>
                </a:lnTo>
                <a:lnTo>
                  <a:pt x="42110" y="49730"/>
                </a:lnTo>
                <a:lnTo>
                  <a:pt x="41820" y="49700"/>
                </a:lnTo>
                <a:lnTo>
                  <a:pt x="41730" y="49680"/>
                </a:lnTo>
                <a:lnTo>
                  <a:pt x="41300" y="49520"/>
                </a:lnTo>
                <a:lnTo>
                  <a:pt x="41170" y="49490"/>
                </a:lnTo>
                <a:lnTo>
                  <a:pt x="41060" y="49410"/>
                </a:lnTo>
                <a:lnTo>
                  <a:pt x="41030" y="49380"/>
                </a:lnTo>
                <a:lnTo>
                  <a:pt x="41000" y="49340"/>
                </a:lnTo>
                <a:lnTo>
                  <a:pt x="41000" y="49290"/>
                </a:lnTo>
                <a:lnTo>
                  <a:pt x="41010" y="49250"/>
                </a:lnTo>
                <a:lnTo>
                  <a:pt x="40980" y="49180"/>
                </a:lnTo>
                <a:lnTo>
                  <a:pt x="40960" y="49160"/>
                </a:lnTo>
                <a:lnTo>
                  <a:pt x="40940" y="49160"/>
                </a:lnTo>
                <a:lnTo>
                  <a:pt x="40910" y="49120"/>
                </a:lnTo>
                <a:lnTo>
                  <a:pt x="40860" y="49110"/>
                </a:lnTo>
                <a:lnTo>
                  <a:pt x="40820" y="49060"/>
                </a:lnTo>
                <a:lnTo>
                  <a:pt x="40870" y="48980"/>
                </a:lnTo>
                <a:lnTo>
                  <a:pt x="40970" y="48970"/>
                </a:lnTo>
                <a:lnTo>
                  <a:pt x="41040" y="48960"/>
                </a:lnTo>
                <a:lnTo>
                  <a:pt x="41010" y="48910"/>
                </a:lnTo>
                <a:lnTo>
                  <a:pt x="40860" y="48800"/>
                </a:lnTo>
                <a:lnTo>
                  <a:pt x="40800" y="48780"/>
                </a:lnTo>
                <a:lnTo>
                  <a:pt x="40780" y="48730"/>
                </a:lnTo>
                <a:lnTo>
                  <a:pt x="40720" y="48740"/>
                </a:lnTo>
                <a:lnTo>
                  <a:pt x="40640" y="48680"/>
                </a:lnTo>
                <a:lnTo>
                  <a:pt x="40540" y="48670"/>
                </a:lnTo>
                <a:lnTo>
                  <a:pt x="40540" y="48620"/>
                </a:lnTo>
                <a:lnTo>
                  <a:pt x="40440" y="48560"/>
                </a:lnTo>
                <a:lnTo>
                  <a:pt x="40370" y="48480"/>
                </a:lnTo>
                <a:lnTo>
                  <a:pt x="40310" y="48340"/>
                </a:lnTo>
                <a:lnTo>
                  <a:pt x="40210" y="48280"/>
                </a:lnTo>
                <a:lnTo>
                  <a:pt x="40160" y="48290"/>
                </a:lnTo>
                <a:lnTo>
                  <a:pt x="40060" y="48310"/>
                </a:lnTo>
                <a:lnTo>
                  <a:pt x="40040" y="48330"/>
                </a:lnTo>
                <a:lnTo>
                  <a:pt x="40040" y="48290"/>
                </a:lnTo>
                <a:lnTo>
                  <a:pt x="40060" y="48270"/>
                </a:lnTo>
                <a:lnTo>
                  <a:pt x="40030" y="48250"/>
                </a:lnTo>
                <a:lnTo>
                  <a:pt x="40050" y="48240"/>
                </a:lnTo>
                <a:lnTo>
                  <a:pt x="40100" y="48240"/>
                </a:lnTo>
                <a:lnTo>
                  <a:pt x="40090" y="48190"/>
                </a:lnTo>
                <a:lnTo>
                  <a:pt x="40070" y="48150"/>
                </a:lnTo>
                <a:lnTo>
                  <a:pt x="40110" y="48110"/>
                </a:lnTo>
                <a:lnTo>
                  <a:pt x="40160" y="48070"/>
                </a:lnTo>
                <a:lnTo>
                  <a:pt x="40140" y="48050"/>
                </a:lnTo>
                <a:lnTo>
                  <a:pt x="40090" y="48050"/>
                </a:lnTo>
                <a:lnTo>
                  <a:pt x="40090" y="47980"/>
                </a:lnTo>
                <a:lnTo>
                  <a:pt x="40130" y="47930"/>
                </a:lnTo>
                <a:lnTo>
                  <a:pt x="40200" y="47930"/>
                </a:lnTo>
                <a:lnTo>
                  <a:pt x="40240" y="47910"/>
                </a:lnTo>
                <a:lnTo>
                  <a:pt x="40310" y="47870"/>
                </a:lnTo>
                <a:lnTo>
                  <a:pt x="40340" y="47820"/>
                </a:lnTo>
                <a:lnTo>
                  <a:pt x="40340" y="47760"/>
                </a:lnTo>
                <a:lnTo>
                  <a:pt x="40310" y="47730"/>
                </a:lnTo>
                <a:lnTo>
                  <a:pt x="40250" y="47700"/>
                </a:lnTo>
                <a:lnTo>
                  <a:pt x="40190" y="47670"/>
                </a:lnTo>
                <a:lnTo>
                  <a:pt x="40140" y="47670"/>
                </a:lnTo>
                <a:lnTo>
                  <a:pt x="40200" y="47550"/>
                </a:lnTo>
                <a:lnTo>
                  <a:pt x="40210" y="47540"/>
                </a:lnTo>
                <a:lnTo>
                  <a:pt x="40230" y="47530"/>
                </a:lnTo>
                <a:lnTo>
                  <a:pt x="40240" y="47520"/>
                </a:lnTo>
                <a:lnTo>
                  <a:pt x="40250" y="47500"/>
                </a:lnTo>
                <a:lnTo>
                  <a:pt x="40250" y="47470"/>
                </a:lnTo>
                <a:lnTo>
                  <a:pt x="40220" y="47420"/>
                </a:lnTo>
                <a:lnTo>
                  <a:pt x="40300" y="47420"/>
                </a:lnTo>
                <a:lnTo>
                  <a:pt x="40410" y="47420"/>
                </a:lnTo>
                <a:lnTo>
                  <a:pt x="40420" y="47380"/>
                </a:lnTo>
                <a:lnTo>
                  <a:pt x="40390" y="47320"/>
                </a:lnTo>
                <a:lnTo>
                  <a:pt x="40350" y="47240"/>
                </a:lnTo>
                <a:lnTo>
                  <a:pt x="40300" y="47250"/>
                </a:lnTo>
                <a:lnTo>
                  <a:pt x="40260" y="47100"/>
                </a:lnTo>
                <a:lnTo>
                  <a:pt x="40210" y="47050"/>
                </a:lnTo>
                <a:lnTo>
                  <a:pt x="40130" y="46990"/>
                </a:lnTo>
                <a:lnTo>
                  <a:pt x="40040" y="46960"/>
                </a:lnTo>
                <a:lnTo>
                  <a:pt x="40070" y="46890"/>
                </a:lnTo>
                <a:lnTo>
                  <a:pt x="40110" y="46850"/>
                </a:lnTo>
                <a:lnTo>
                  <a:pt x="40160" y="46910"/>
                </a:lnTo>
                <a:lnTo>
                  <a:pt x="40220" y="46930"/>
                </a:lnTo>
                <a:lnTo>
                  <a:pt x="40420" y="46930"/>
                </a:lnTo>
                <a:lnTo>
                  <a:pt x="40780" y="46850"/>
                </a:lnTo>
                <a:lnTo>
                  <a:pt x="40840" y="46830"/>
                </a:lnTo>
                <a:lnTo>
                  <a:pt x="41200" y="46720"/>
                </a:lnTo>
                <a:lnTo>
                  <a:pt x="41270" y="46720"/>
                </a:lnTo>
                <a:lnTo>
                  <a:pt x="41310" y="46730"/>
                </a:lnTo>
                <a:lnTo>
                  <a:pt x="41350" y="46730"/>
                </a:lnTo>
                <a:lnTo>
                  <a:pt x="41400" y="46720"/>
                </a:lnTo>
                <a:lnTo>
                  <a:pt x="41620" y="46600"/>
                </a:lnTo>
                <a:lnTo>
                  <a:pt x="41760" y="46590"/>
                </a:lnTo>
                <a:lnTo>
                  <a:pt x="41790" y="46760"/>
                </a:lnTo>
                <a:lnTo>
                  <a:pt x="41800" y="46900"/>
                </a:lnTo>
                <a:lnTo>
                  <a:pt x="41820" y="46940"/>
                </a:lnTo>
                <a:lnTo>
                  <a:pt x="41900" y="47030"/>
                </a:lnTo>
                <a:lnTo>
                  <a:pt x="41940" y="47110"/>
                </a:lnTo>
                <a:lnTo>
                  <a:pt x="41940" y="47150"/>
                </a:lnTo>
                <a:lnTo>
                  <a:pt x="41920" y="47180"/>
                </a:lnTo>
                <a:lnTo>
                  <a:pt x="41800" y="47180"/>
                </a:lnTo>
                <a:lnTo>
                  <a:pt x="41770" y="47200"/>
                </a:lnTo>
                <a:lnTo>
                  <a:pt x="41740" y="47220"/>
                </a:lnTo>
                <a:lnTo>
                  <a:pt x="41720" y="47250"/>
                </a:lnTo>
                <a:lnTo>
                  <a:pt x="41660" y="47350"/>
                </a:lnTo>
                <a:lnTo>
                  <a:pt x="41580" y="47450"/>
                </a:lnTo>
                <a:lnTo>
                  <a:pt x="41550" y="47510"/>
                </a:lnTo>
                <a:lnTo>
                  <a:pt x="41480" y="47610"/>
                </a:lnTo>
                <a:lnTo>
                  <a:pt x="41450" y="47680"/>
                </a:lnTo>
                <a:lnTo>
                  <a:pt x="41460" y="47730"/>
                </a:lnTo>
                <a:lnTo>
                  <a:pt x="41490" y="47760"/>
                </a:lnTo>
                <a:lnTo>
                  <a:pt x="41520" y="47780"/>
                </a:lnTo>
                <a:lnTo>
                  <a:pt x="41540" y="47800"/>
                </a:lnTo>
                <a:lnTo>
                  <a:pt x="41560" y="47850"/>
                </a:lnTo>
                <a:lnTo>
                  <a:pt x="41580" y="47910"/>
                </a:lnTo>
                <a:lnTo>
                  <a:pt x="41640" y="47990"/>
                </a:lnTo>
                <a:lnTo>
                  <a:pt x="41660" y="48060"/>
                </a:lnTo>
                <a:lnTo>
                  <a:pt x="41650" y="48130"/>
                </a:lnTo>
                <a:lnTo>
                  <a:pt x="41630" y="48200"/>
                </a:lnTo>
                <a:lnTo>
                  <a:pt x="41620" y="48290"/>
                </a:lnTo>
                <a:lnTo>
                  <a:pt x="41630" y="48350"/>
                </a:lnTo>
                <a:lnTo>
                  <a:pt x="41650" y="48390"/>
                </a:lnTo>
                <a:lnTo>
                  <a:pt x="41670" y="48410"/>
                </a:lnTo>
                <a:lnTo>
                  <a:pt x="41700" y="48410"/>
                </a:lnTo>
                <a:lnTo>
                  <a:pt x="41730" y="48400"/>
                </a:lnTo>
                <a:lnTo>
                  <a:pt x="41780" y="48350"/>
                </a:lnTo>
                <a:lnTo>
                  <a:pt x="41820" y="48340"/>
                </a:lnTo>
                <a:lnTo>
                  <a:pt x="41860" y="48330"/>
                </a:lnTo>
                <a:lnTo>
                  <a:pt x="41900" y="48330"/>
                </a:lnTo>
                <a:lnTo>
                  <a:pt x="42020" y="48370"/>
                </a:lnTo>
                <a:lnTo>
                  <a:pt x="42050" y="48370"/>
                </a:lnTo>
                <a:lnTo>
                  <a:pt x="42080" y="48360"/>
                </a:lnTo>
                <a:lnTo>
                  <a:pt x="42120" y="48340"/>
                </a:lnTo>
                <a:lnTo>
                  <a:pt x="42160" y="48330"/>
                </a:lnTo>
                <a:lnTo>
                  <a:pt x="42210" y="48340"/>
                </a:lnTo>
                <a:lnTo>
                  <a:pt x="42260" y="48360"/>
                </a:lnTo>
                <a:lnTo>
                  <a:pt x="4235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