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Toyama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Toyam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5060" y="39700"/>
                </a:moveTo>
                <a:lnTo>
                  <a:pt x="45030" y="39590"/>
                </a:lnTo>
                <a:lnTo>
                  <a:pt x="45040" y="39540"/>
                </a:lnTo>
                <a:lnTo>
                  <a:pt x="45060" y="39450"/>
                </a:lnTo>
                <a:lnTo>
                  <a:pt x="45060" y="39390"/>
                </a:lnTo>
                <a:lnTo>
                  <a:pt x="45040" y="39340"/>
                </a:lnTo>
                <a:lnTo>
                  <a:pt x="45020" y="39290"/>
                </a:lnTo>
                <a:lnTo>
                  <a:pt x="45010" y="39230"/>
                </a:lnTo>
                <a:lnTo>
                  <a:pt x="45010" y="39160"/>
                </a:lnTo>
                <a:lnTo>
                  <a:pt x="45040" y="38950"/>
                </a:lnTo>
                <a:lnTo>
                  <a:pt x="45060" y="38890"/>
                </a:lnTo>
                <a:lnTo>
                  <a:pt x="45070" y="38850"/>
                </a:lnTo>
                <a:lnTo>
                  <a:pt x="45090" y="38780"/>
                </a:lnTo>
                <a:lnTo>
                  <a:pt x="45080" y="38730"/>
                </a:lnTo>
                <a:lnTo>
                  <a:pt x="45050" y="38620"/>
                </a:lnTo>
                <a:lnTo>
                  <a:pt x="45050" y="38560"/>
                </a:lnTo>
                <a:lnTo>
                  <a:pt x="45040" y="38500"/>
                </a:lnTo>
                <a:lnTo>
                  <a:pt x="45100" y="38340"/>
                </a:lnTo>
                <a:lnTo>
                  <a:pt x="45100" y="38300"/>
                </a:lnTo>
                <a:lnTo>
                  <a:pt x="45090" y="38270"/>
                </a:lnTo>
                <a:lnTo>
                  <a:pt x="45080" y="38230"/>
                </a:lnTo>
                <a:lnTo>
                  <a:pt x="45070" y="38190"/>
                </a:lnTo>
                <a:lnTo>
                  <a:pt x="45070" y="38140"/>
                </a:lnTo>
                <a:lnTo>
                  <a:pt x="45090" y="38110"/>
                </a:lnTo>
                <a:lnTo>
                  <a:pt x="45150" y="38050"/>
                </a:lnTo>
                <a:lnTo>
                  <a:pt x="45170" y="38020"/>
                </a:lnTo>
                <a:lnTo>
                  <a:pt x="45210" y="37880"/>
                </a:lnTo>
                <a:lnTo>
                  <a:pt x="45210" y="37800"/>
                </a:lnTo>
                <a:lnTo>
                  <a:pt x="45230" y="37740"/>
                </a:lnTo>
                <a:lnTo>
                  <a:pt x="45310" y="37530"/>
                </a:lnTo>
                <a:lnTo>
                  <a:pt x="45340" y="37470"/>
                </a:lnTo>
                <a:lnTo>
                  <a:pt x="45410" y="37380"/>
                </a:lnTo>
                <a:lnTo>
                  <a:pt x="45440" y="37360"/>
                </a:lnTo>
                <a:lnTo>
                  <a:pt x="45470" y="37340"/>
                </a:lnTo>
                <a:lnTo>
                  <a:pt x="45510" y="37340"/>
                </a:lnTo>
                <a:lnTo>
                  <a:pt x="45540" y="37340"/>
                </a:lnTo>
                <a:lnTo>
                  <a:pt x="45580" y="37330"/>
                </a:lnTo>
                <a:lnTo>
                  <a:pt x="45660" y="37290"/>
                </a:lnTo>
                <a:lnTo>
                  <a:pt x="45690" y="37280"/>
                </a:lnTo>
                <a:lnTo>
                  <a:pt x="45740" y="37290"/>
                </a:lnTo>
                <a:lnTo>
                  <a:pt x="45840" y="37270"/>
                </a:lnTo>
                <a:lnTo>
                  <a:pt x="45850" y="37270"/>
                </a:lnTo>
                <a:lnTo>
                  <a:pt x="45800" y="37340"/>
                </a:lnTo>
                <a:lnTo>
                  <a:pt x="45790" y="37430"/>
                </a:lnTo>
                <a:lnTo>
                  <a:pt x="45680" y="37590"/>
                </a:lnTo>
                <a:lnTo>
                  <a:pt x="45740" y="37710"/>
                </a:lnTo>
                <a:lnTo>
                  <a:pt x="45870" y="37800"/>
                </a:lnTo>
                <a:lnTo>
                  <a:pt x="45960" y="37880"/>
                </a:lnTo>
                <a:lnTo>
                  <a:pt x="46090" y="37930"/>
                </a:lnTo>
                <a:lnTo>
                  <a:pt x="46180" y="37990"/>
                </a:lnTo>
                <a:lnTo>
                  <a:pt x="46300" y="38000"/>
                </a:lnTo>
                <a:lnTo>
                  <a:pt x="46430" y="37970"/>
                </a:lnTo>
                <a:lnTo>
                  <a:pt x="46590" y="38000"/>
                </a:lnTo>
                <a:lnTo>
                  <a:pt x="46700" y="37980"/>
                </a:lnTo>
                <a:lnTo>
                  <a:pt x="46750" y="37910"/>
                </a:lnTo>
                <a:lnTo>
                  <a:pt x="46840" y="37840"/>
                </a:lnTo>
                <a:lnTo>
                  <a:pt x="46880" y="37750"/>
                </a:lnTo>
                <a:lnTo>
                  <a:pt x="46920" y="37680"/>
                </a:lnTo>
                <a:lnTo>
                  <a:pt x="46930" y="37620"/>
                </a:lnTo>
                <a:lnTo>
                  <a:pt x="46950" y="37560"/>
                </a:lnTo>
                <a:lnTo>
                  <a:pt x="46930" y="37490"/>
                </a:lnTo>
                <a:lnTo>
                  <a:pt x="46970" y="37400"/>
                </a:lnTo>
                <a:lnTo>
                  <a:pt x="47030" y="37360"/>
                </a:lnTo>
                <a:lnTo>
                  <a:pt x="47180" y="37270"/>
                </a:lnTo>
                <a:lnTo>
                  <a:pt x="47440" y="37220"/>
                </a:lnTo>
                <a:lnTo>
                  <a:pt x="47520" y="37200"/>
                </a:lnTo>
                <a:lnTo>
                  <a:pt x="47530" y="37230"/>
                </a:lnTo>
                <a:lnTo>
                  <a:pt x="47590" y="37290"/>
                </a:lnTo>
                <a:lnTo>
                  <a:pt x="47690" y="37350"/>
                </a:lnTo>
                <a:lnTo>
                  <a:pt x="47720" y="37380"/>
                </a:lnTo>
                <a:lnTo>
                  <a:pt x="47750" y="37440"/>
                </a:lnTo>
                <a:lnTo>
                  <a:pt x="47860" y="37940"/>
                </a:lnTo>
                <a:lnTo>
                  <a:pt x="47870" y="38330"/>
                </a:lnTo>
                <a:lnTo>
                  <a:pt x="47860" y="38410"/>
                </a:lnTo>
                <a:lnTo>
                  <a:pt x="47850" y="38500"/>
                </a:lnTo>
                <a:lnTo>
                  <a:pt x="47840" y="38560"/>
                </a:lnTo>
                <a:lnTo>
                  <a:pt x="47830" y="38610"/>
                </a:lnTo>
                <a:lnTo>
                  <a:pt x="47770" y="38680"/>
                </a:lnTo>
                <a:lnTo>
                  <a:pt x="47730" y="38720"/>
                </a:lnTo>
                <a:lnTo>
                  <a:pt x="47700" y="38760"/>
                </a:lnTo>
                <a:lnTo>
                  <a:pt x="47690" y="38800"/>
                </a:lnTo>
                <a:lnTo>
                  <a:pt x="47700" y="38840"/>
                </a:lnTo>
                <a:lnTo>
                  <a:pt x="47700" y="38870"/>
                </a:lnTo>
                <a:lnTo>
                  <a:pt x="47680" y="38920"/>
                </a:lnTo>
                <a:lnTo>
                  <a:pt x="47640" y="38970"/>
                </a:lnTo>
                <a:lnTo>
                  <a:pt x="47600" y="39050"/>
                </a:lnTo>
                <a:lnTo>
                  <a:pt x="47560" y="39180"/>
                </a:lnTo>
                <a:lnTo>
                  <a:pt x="47540" y="39220"/>
                </a:lnTo>
                <a:lnTo>
                  <a:pt x="47510" y="39250"/>
                </a:lnTo>
                <a:lnTo>
                  <a:pt x="47420" y="39320"/>
                </a:lnTo>
                <a:lnTo>
                  <a:pt x="47370" y="39390"/>
                </a:lnTo>
                <a:lnTo>
                  <a:pt x="47260" y="39350"/>
                </a:lnTo>
                <a:lnTo>
                  <a:pt x="47120" y="39280"/>
                </a:lnTo>
                <a:lnTo>
                  <a:pt x="46930" y="39250"/>
                </a:lnTo>
                <a:lnTo>
                  <a:pt x="46860" y="39220"/>
                </a:lnTo>
                <a:lnTo>
                  <a:pt x="46770" y="39170"/>
                </a:lnTo>
                <a:lnTo>
                  <a:pt x="46720" y="39160"/>
                </a:lnTo>
                <a:lnTo>
                  <a:pt x="46680" y="39170"/>
                </a:lnTo>
                <a:lnTo>
                  <a:pt x="46650" y="39200"/>
                </a:lnTo>
                <a:lnTo>
                  <a:pt x="46620" y="39220"/>
                </a:lnTo>
                <a:lnTo>
                  <a:pt x="46580" y="39230"/>
                </a:lnTo>
                <a:lnTo>
                  <a:pt x="46560" y="39210"/>
                </a:lnTo>
                <a:lnTo>
                  <a:pt x="46550" y="39190"/>
                </a:lnTo>
                <a:lnTo>
                  <a:pt x="46560" y="39170"/>
                </a:lnTo>
                <a:lnTo>
                  <a:pt x="46560" y="39140"/>
                </a:lnTo>
                <a:lnTo>
                  <a:pt x="46550" y="39120"/>
                </a:lnTo>
                <a:lnTo>
                  <a:pt x="46530" y="39110"/>
                </a:lnTo>
                <a:lnTo>
                  <a:pt x="46490" y="39120"/>
                </a:lnTo>
                <a:lnTo>
                  <a:pt x="46310" y="39200"/>
                </a:lnTo>
                <a:lnTo>
                  <a:pt x="46270" y="39200"/>
                </a:lnTo>
                <a:lnTo>
                  <a:pt x="46230" y="39190"/>
                </a:lnTo>
                <a:lnTo>
                  <a:pt x="46190" y="39170"/>
                </a:lnTo>
                <a:lnTo>
                  <a:pt x="46150" y="39180"/>
                </a:lnTo>
                <a:lnTo>
                  <a:pt x="46110" y="39210"/>
                </a:lnTo>
                <a:lnTo>
                  <a:pt x="45960" y="39380"/>
                </a:lnTo>
                <a:lnTo>
                  <a:pt x="45920" y="39420"/>
                </a:lnTo>
                <a:lnTo>
                  <a:pt x="45880" y="39440"/>
                </a:lnTo>
                <a:lnTo>
                  <a:pt x="45860" y="39460"/>
                </a:lnTo>
                <a:lnTo>
                  <a:pt x="45840" y="39480"/>
                </a:lnTo>
                <a:lnTo>
                  <a:pt x="45830" y="39520"/>
                </a:lnTo>
                <a:lnTo>
                  <a:pt x="45820" y="39560"/>
                </a:lnTo>
                <a:lnTo>
                  <a:pt x="45800" y="39600"/>
                </a:lnTo>
                <a:lnTo>
                  <a:pt x="45770" y="39620"/>
                </a:lnTo>
                <a:lnTo>
                  <a:pt x="45730" y="39640"/>
                </a:lnTo>
                <a:lnTo>
                  <a:pt x="45720" y="39650"/>
                </a:lnTo>
                <a:lnTo>
                  <a:pt x="45650" y="39730"/>
                </a:lnTo>
                <a:lnTo>
                  <a:pt x="45600" y="39760"/>
                </a:lnTo>
                <a:lnTo>
                  <a:pt x="45560" y="39750"/>
                </a:lnTo>
                <a:lnTo>
                  <a:pt x="45550" y="39730"/>
                </a:lnTo>
                <a:lnTo>
                  <a:pt x="45570" y="39660"/>
                </a:lnTo>
                <a:lnTo>
                  <a:pt x="45570" y="39630"/>
                </a:lnTo>
                <a:lnTo>
                  <a:pt x="45560" y="39600"/>
                </a:lnTo>
                <a:lnTo>
                  <a:pt x="45530" y="39570"/>
                </a:lnTo>
                <a:lnTo>
                  <a:pt x="45490" y="39550"/>
                </a:lnTo>
                <a:lnTo>
                  <a:pt x="45420" y="39530"/>
                </a:lnTo>
                <a:lnTo>
                  <a:pt x="45370" y="39530"/>
                </a:lnTo>
                <a:lnTo>
                  <a:pt x="45280" y="39510"/>
                </a:lnTo>
                <a:lnTo>
                  <a:pt x="45240" y="39530"/>
                </a:lnTo>
                <a:lnTo>
                  <a:pt x="45220" y="39560"/>
                </a:lnTo>
                <a:lnTo>
                  <a:pt x="45200" y="39610"/>
                </a:lnTo>
                <a:lnTo>
                  <a:pt x="45190" y="39660"/>
                </a:lnTo>
                <a:lnTo>
                  <a:pt x="45180" y="39690"/>
                </a:lnTo>
                <a:lnTo>
                  <a:pt x="45150" y="39710"/>
                </a:lnTo>
                <a:lnTo>
                  <a:pt x="45130" y="39710"/>
                </a:lnTo>
                <a:lnTo>
                  <a:pt x="45060" y="39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