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Tottori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Tottor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4380" y="44110"/>
                </a:moveTo>
                <a:lnTo>
                  <a:pt x="34440" y="43920"/>
                </a:lnTo>
                <a:lnTo>
                  <a:pt x="34510" y="43790"/>
                </a:lnTo>
                <a:lnTo>
                  <a:pt x="34520" y="43730"/>
                </a:lnTo>
                <a:lnTo>
                  <a:pt x="34510" y="43690"/>
                </a:lnTo>
                <a:lnTo>
                  <a:pt x="34490" y="43650"/>
                </a:lnTo>
                <a:lnTo>
                  <a:pt x="34490" y="43620"/>
                </a:lnTo>
                <a:lnTo>
                  <a:pt x="34520" y="43580"/>
                </a:lnTo>
                <a:lnTo>
                  <a:pt x="34560" y="43560"/>
                </a:lnTo>
                <a:lnTo>
                  <a:pt x="34800" y="43440"/>
                </a:lnTo>
                <a:lnTo>
                  <a:pt x="34870" y="43390"/>
                </a:lnTo>
                <a:lnTo>
                  <a:pt x="34890" y="43340"/>
                </a:lnTo>
                <a:lnTo>
                  <a:pt x="34890" y="43270"/>
                </a:lnTo>
                <a:lnTo>
                  <a:pt x="34880" y="43160"/>
                </a:lnTo>
                <a:lnTo>
                  <a:pt x="34900" y="42960"/>
                </a:lnTo>
                <a:lnTo>
                  <a:pt x="34900" y="42930"/>
                </a:lnTo>
                <a:lnTo>
                  <a:pt x="34920" y="42920"/>
                </a:lnTo>
                <a:lnTo>
                  <a:pt x="34930" y="42920"/>
                </a:lnTo>
                <a:lnTo>
                  <a:pt x="34950" y="42900"/>
                </a:lnTo>
                <a:lnTo>
                  <a:pt x="34960" y="42880"/>
                </a:lnTo>
                <a:lnTo>
                  <a:pt x="34960" y="42860"/>
                </a:lnTo>
                <a:lnTo>
                  <a:pt x="34950" y="42850"/>
                </a:lnTo>
                <a:lnTo>
                  <a:pt x="34940" y="42840"/>
                </a:lnTo>
                <a:lnTo>
                  <a:pt x="34940" y="42830"/>
                </a:lnTo>
                <a:lnTo>
                  <a:pt x="34850" y="42800"/>
                </a:lnTo>
                <a:lnTo>
                  <a:pt x="34810" y="42780"/>
                </a:lnTo>
                <a:lnTo>
                  <a:pt x="34740" y="42720"/>
                </a:lnTo>
                <a:lnTo>
                  <a:pt x="34720" y="42690"/>
                </a:lnTo>
                <a:lnTo>
                  <a:pt x="34690" y="42640"/>
                </a:lnTo>
                <a:lnTo>
                  <a:pt x="34680" y="42630"/>
                </a:lnTo>
                <a:lnTo>
                  <a:pt x="34680" y="42590"/>
                </a:lnTo>
                <a:lnTo>
                  <a:pt x="34670" y="42580"/>
                </a:lnTo>
                <a:lnTo>
                  <a:pt x="34660" y="42570"/>
                </a:lnTo>
                <a:lnTo>
                  <a:pt x="34650" y="42550"/>
                </a:lnTo>
                <a:lnTo>
                  <a:pt x="34620" y="42530"/>
                </a:lnTo>
                <a:lnTo>
                  <a:pt x="34600" y="42510"/>
                </a:lnTo>
                <a:lnTo>
                  <a:pt x="34600" y="42500"/>
                </a:lnTo>
                <a:lnTo>
                  <a:pt x="34610" y="42480"/>
                </a:lnTo>
                <a:lnTo>
                  <a:pt x="34620" y="42470"/>
                </a:lnTo>
                <a:lnTo>
                  <a:pt x="34750" y="42430"/>
                </a:lnTo>
                <a:lnTo>
                  <a:pt x="34760" y="42430"/>
                </a:lnTo>
                <a:lnTo>
                  <a:pt x="34750" y="42440"/>
                </a:lnTo>
                <a:lnTo>
                  <a:pt x="34750" y="42480"/>
                </a:lnTo>
                <a:lnTo>
                  <a:pt x="34770" y="42520"/>
                </a:lnTo>
                <a:lnTo>
                  <a:pt x="34780" y="42570"/>
                </a:lnTo>
                <a:lnTo>
                  <a:pt x="34870" y="42630"/>
                </a:lnTo>
                <a:lnTo>
                  <a:pt x="34970" y="42680"/>
                </a:lnTo>
                <a:lnTo>
                  <a:pt x="35060" y="42700"/>
                </a:lnTo>
                <a:lnTo>
                  <a:pt x="35120" y="42720"/>
                </a:lnTo>
                <a:lnTo>
                  <a:pt x="35180" y="42720"/>
                </a:lnTo>
                <a:lnTo>
                  <a:pt x="35230" y="42720"/>
                </a:lnTo>
                <a:lnTo>
                  <a:pt x="35300" y="42590"/>
                </a:lnTo>
                <a:lnTo>
                  <a:pt x="35450" y="42520"/>
                </a:lnTo>
                <a:lnTo>
                  <a:pt x="35550" y="42480"/>
                </a:lnTo>
                <a:lnTo>
                  <a:pt x="35710" y="42440"/>
                </a:lnTo>
                <a:lnTo>
                  <a:pt x="35860" y="42480"/>
                </a:lnTo>
                <a:lnTo>
                  <a:pt x="36150" y="42550"/>
                </a:lnTo>
                <a:lnTo>
                  <a:pt x="36680" y="42510"/>
                </a:lnTo>
                <a:lnTo>
                  <a:pt x="36960" y="42430"/>
                </a:lnTo>
                <a:lnTo>
                  <a:pt x="37040" y="42490"/>
                </a:lnTo>
                <a:lnTo>
                  <a:pt x="37440" y="42430"/>
                </a:lnTo>
                <a:lnTo>
                  <a:pt x="37630" y="42390"/>
                </a:lnTo>
                <a:lnTo>
                  <a:pt x="37700" y="42370"/>
                </a:lnTo>
                <a:lnTo>
                  <a:pt x="37760" y="42330"/>
                </a:lnTo>
                <a:lnTo>
                  <a:pt x="37800" y="42250"/>
                </a:lnTo>
                <a:lnTo>
                  <a:pt x="37940" y="42220"/>
                </a:lnTo>
                <a:lnTo>
                  <a:pt x="37970" y="42220"/>
                </a:lnTo>
                <a:lnTo>
                  <a:pt x="37990" y="42210"/>
                </a:lnTo>
                <a:lnTo>
                  <a:pt x="38010" y="42200"/>
                </a:lnTo>
                <a:lnTo>
                  <a:pt x="38020" y="42210"/>
                </a:lnTo>
                <a:lnTo>
                  <a:pt x="38100" y="42280"/>
                </a:lnTo>
                <a:lnTo>
                  <a:pt x="38160" y="42400"/>
                </a:lnTo>
                <a:lnTo>
                  <a:pt x="38240" y="42780"/>
                </a:lnTo>
                <a:lnTo>
                  <a:pt x="38310" y="42920"/>
                </a:lnTo>
                <a:lnTo>
                  <a:pt x="38320" y="42980"/>
                </a:lnTo>
                <a:lnTo>
                  <a:pt x="38340" y="43060"/>
                </a:lnTo>
                <a:lnTo>
                  <a:pt x="38410" y="43160"/>
                </a:lnTo>
                <a:lnTo>
                  <a:pt x="38420" y="43200"/>
                </a:lnTo>
                <a:lnTo>
                  <a:pt x="38420" y="43230"/>
                </a:lnTo>
                <a:lnTo>
                  <a:pt x="38420" y="43260"/>
                </a:lnTo>
                <a:lnTo>
                  <a:pt x="38430" y="43320"/>
                </a:lnTo>
                <a:lnTo>
                  <a:pt x="38430" y="43380"/>
                </a:lnTo>
                <a:lnTo>
                  <a:pt x="38410" y="43430"/>
                </a:lnTo>
                <a:lnTo>
                  <a:pt x="38380" y="43480"/>
                </a:lnTo>
                <a:lnTo>
                  <a:pt x="38290" y="43550"/>
                </a:lnTo>
                <a:lnTo>
                  <a:pt x="38250" y="43570"/>
                </a:lnTo>
                <a:lnTo>
                  <a:pt x="38210" y="43570"/>
                </a:lnTo>
                <a:lnTo>
                  <a:pt x="38170" y="43560"/>
                </a:lnTo>
                <a:lnTo>
                  <a:pt x="38150" y="43540"/>
                </a:lnTo>
                <a:lnTo>
                  <a:pt x="38090" y="43530"/>
                </a:lnTo>
                <a:lnTo>
                  <a:pt x="37950" y="43610"/>
                </a:lnTo>
                <a:lnTo>
                  <a:pt x="37890" y="43660"/>
                </a:lnTo>
                <a:lnTo>
                  <a:pt x="37840" y="43680"/>
                </a:lnTo>
                <a:lnTo>
                  <a:pt x="37800" y="43690"/>
                </a:lnTo>
                <a:lnTo>
                  <a:pt x="37770" y="43680"/>
                </a:lnTo>
                <a:lnTo>
                  <a:pt x="37720" y="43680"/>
                </a:lnTo>
                <a:lnTo>
                  <a:pt x="37660" y="43690"/>
                </a:lnTo>
                <a:lnTo>
                  <a:pt x="37490" y="43760"/>
                </a:lnTo>
                <a:lnTo>
                  <a:pt x="37450" y="43770"/>
                </a:lnTo>
                <a:lnTo>
                  <a:pt x="37420" y="43750"/>
                </a:lnTo>
                <a:lnTo>
                  <a:pt x="37400" y="43710"/>
                </a:lnTo>
                <a:lnTo>
                  <a:pt x="37390" y="43660"/>
                </a:lnTo>
                <a:lnTo>
                  <a:pt x="37380" y="43630"/>
                </a:lnTo>
                <a:lnTo>
                  <a:pt x="37360" y="43580"/>
                </a:lnTo>
                <a:lnTo>
                  <a:pt x="37340" y="43540"/>
                </a:lnTo>
                <a:lnTo>
                  <a:pt x="37320" y="43480"/>
                </a:lnTo>
                <a:lnTo>
                  <a:pt x="37270" y="43420"/>
                </a:lnTo>
                <a:lnTo>
                  <a:pt x="37170" y="43350"/>
                </a:lnTo>
                <a:lnTo>
                  <a:pt x="36950" y="43320"/>
                </a:lnTo>
                <a:lnTo>
                  <a:pt x="36940" y="43310"/>
                </a:lnTo>
                <a:lnTo>
                  <a:pt x="36930" y="43300"/>
                </a:lnTo>
                <a:lnTo>
                  <a:pt x="36930" y="43280"/>
                </a:lnTo>
                <a:lnTo>
                  <a:pt x="36940" y="43260"/>
                </a:lnTo>
                <a:lnTo>
                  <a:pt x="36940" y="43240"/>
                </a:lnTo>
                <a:lnTo>
                  <a:pt x="36930" y="43220"/>
                </a:lnTo>
                <a:lnTo>
                  <a:pt x="36900" y="43190"/>
                </a:lnTo>
                <a:lnTo>
                  <a:pt x="36850" y="43180"/>
                </a:lnTo>
                <a:lnTo>
                  <a:pt x="36790" y="43180"/>
                </a:lnTo>
                <a:lnTo>
                  <a:pt x="36730" y="43210"/>
                </a:lnTo>
                <a:lnTo>
                  <a:pt x="36690" y="43240"/>
                </a:lnTo>
                <a:lnTo>
                  <a:pt x="36670" y="43280"/>
                </a:lnTo>
                <a:lnTo>
                  <a:pt x="36640" y="43300"/>
                </a:lnTo>
                <a:lnTo>
                  <a:pt x="36550" y="43350"/>
                </a:lnTo>
                <a:lnTo>
                  <a:pt x="36520" y="43370"/>
                </a:lnTo>
                <a:lnTo>
                  <a:pt x="36490" y="43410"/>
                </a:lnTo>
                <a:lnTo>
                  <a:pt x="36480" y="43440"/>
                </a:lnTo>
                <a:lnTo>
                  <a:pt x="36450" y="43480"/>
                </a:lnTo>
                <a:lnTo>
                  <a:pt x="36420" y="43500"/>
                </a:lnTo>
                <a:lnTo>
                  <a:pt x="36380" y="43480"/>
                </a:lnTo>
                <a:lnTo>
                  <a:pt x="36300" y="43390"/>
                </a:lnTo>
                <a:lnTo>
                  <a:pt x="36260" y="43350"/>
                </a:lnTo>
                <a:lnTo>
                  <a:pt x="36220" y="43320"/>
                </a:lnTo>
                <a:lnTo>
                  <a:pt x="36160" y="43290"/>
                </a:lnTo>
                <a:lnTo>
                  <a:pt x="35790" y="43200"/>
                </a:lnTo>
                <a:lnTo>
                  <a:pt x="35740" y="43200"/>
                </a:lnTo>
                <a:lnTo>
                  <a:pt x="35710" y="43220"/>
                </a:lnTo>
                <a:lnTo>
                  <a:pt x="35690" y="43260"/>
                </a:lnTo>
                <a:lnTo>
                  <a:pt x="35650" y="43340"/>
                </a:lnTo>
                <a:lnTo>
                  <a:pt x="35620" y="43460"/>
                </a:lnTo>
                <a:lnTo>
                  <a:pt x="35600" y="43490"/>
                </a:lnTo>
                <a:lnTo>
                  <a:pt x="35580" y="43520"/>
                </a:lnTo>
                <a:lnTo>
                  <a:pt x="35540" y="43530"/>
                </a:lnTo>
                <a:lnTo>
                  <a:pt x="35510" y="43560"/>
                </a:lnTo>
                <a:lnTo>
                  <a:pt x="35490" y="43600"/>
                </a:lnTo>
                <a:lnTo>
                  <a:pt x="35490" y="43650"/>
                </a:lnTo>
                <a:lnTo>
                  <a:pt x="35490" y="43680"/>
                </a:lnTo>
                <a:lnTo>
                  <a:pt x="35480" y="43700"/>
                </a:lnTo>
                <a:lnTo>
                  <a:pt x="35480" y="43720"/>
                </a:lnTo>
                <a:lnTo>
                  <a:pt x="35460" y="43730"/>
                </a:lnTo>
                <a:lnTo>
                  <a:pt x="35320" y="43780"/>
                </a:lnTo>
                <a:lnTo>
                  <a:pt x="35170" y="43790"/>
                </a:lnTo>
                <a:lnTo>
                  <a:pt x="35140" y="43810"/>
                </a:lnTo>
                <a:lnTo>
                  <a:pt x="35130" y="43840"/>
                </a:lnTo>
                <a:lnTo>
                  <a:pt x="35130" y="43880"/>
                </a:lnTo>
                <a:lnTo>
                  <a:pt x="35130" y="43910"/>
                </a:lnTo>
                <a:lnTo>
                  <a:pt x="35130" y="43940"/>
                </a:lnTo>
                <a:lnTo>
                  <a:pt x="35110" y="43970"/>
                </a:lnTo>
                <a:lnTo>
                  <a:pt x="35060" y="44010"/>
                </a:lnTo>
                <a:lnTo>
                  <a:pt x="34910" y="44080"/>
                </a:lnTo>
                <a:lnTo>
                  <a:pt x="34850" y="44090"/>
                </a:lnTo>
                <a:lnTo>
                  <a:pt x="34830" y="44120"/>
                </a:lnTo>
                <a:lnTo>
                  <a:pt x="34780" y="44170"/>
                </a:lnTo>
                <a:lnTo>
                  <a:pt x="34680" y="44140"/>
                </a:lnTo>
                <a:lnTo>
                  <a:pt x="34490" y="44130"/>
                </a:lnTo>
                <a:lnTo>
                  <a:pt x="34380" y="441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