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Tokyo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Toky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54110" y="41560"/>
                </a:moveTo>
                <a:lnTo>
                  <a:pt x="54170" y="41850"/>
                </a:lnTo>
                <a:lnTo>
                  <a:pt x="54160" y="41930"/>
                </a:lnTo>
                <a:lnTo>
                  <a:pt x="54140" y="41980"/>
                </a:lnTo>
                <a:lnTo>
                  <a:pt x="54110" y="42080"/>
                </a:lnTo>
                <a:lnTo>
                  <a:pt x="54070" y="42060"/>
                </a:lnTo>
                <a:lnTo>
                  <a:pt x="54040" y="42100"/>
                </a:lnTo>
                <a:lnTo>
                  <a:pt x="54030" y="42150"/>
                </a:lnTo>
                <a:lnTo>
                  <a:pt x="53990" y="42120"/>
                </a:lnTo>
                <a:lnTo>
                  <a:pt x="53980" y="42060"/>
                </a:lnTo>
                <a:lnTo>
                  <a:pt x="53940" y="42060"/>
                </a:lnTo>
                <a:lnTo>
                  <a:pt x="53920" y="42130"/>
                </a:lnTo>
                <a:lnTo>
                  <a:pt x="53890" y="42190"/>
                </a:lnTo>
                <a:lnTo>
                  <a:pt x="53840" y="42140"/>
                </a:lnTo>
                <a:lnTo>
                  <a:pt x="53850" y="42050"/>
                </a:lnTo>
                <a:lnTo>
                  <a:pt x="53820" y="42010"/>
                </a:lnTo>
                <a:lnTo>
                  <a:pt x="53800" y="42090"/>
                </a:lnTo>
                <a:lnTo>
                  <a:pt x="53830" y="42200"/>
                </a:lnTo>
                <a:lnTo>
                  <a:pt x="53870" y="42270"/>
                </a:lnTo>
                <a:lnTo>
                  <a:pt x="53870" y="42310"/>
                </a:lnTo>
                <a:lnTo>
                  <a:pt x="53920" y="42420"/>
                </a:lnTo>
                <a:lnTo>
                  <a:pt x="53880" y="42460"/>
                </a:lnTo>
                <a:lnTo>
                  <a:pt x="53880" y="42510"/>
                </a:lnTo>
                <a:lnTo>
                  <a:pt x="53880" y="42520"/>
                </a:lnTo>
                <a:lnTo>
                  <a:pt x="53870" y="42520"/>
                </a:lnTo>
                <a:lnTo>
                  <a:pt x="53620" y="42420"/>
                </a:lnTo>
                <a:lnTo>
                  <a:pt x="53530" y="42360"/>
                </a:lnTo>
                <a:lnTo>
                  <a:pt x="53520" y="42350"/>
                </a:lnTo>
                <a:lnTo>
                  <a:pt x="53490" y="42330"/>
                </a:lnTo>
                <a:lnTo>
                  <a:pt x="53160" y="42150"/>
                </a:lnTo>
                <a:lnTo>
                  <a:pt x="53120" y="42150"/>
                </a:lnTo>
                <a:lnTo>
                  <a:pt x="53080" y="42160"/>
                </a:lnTo>
                <a:lnTo>
                  <a:pt x="53050" y="42170"/>
                </a:lnTo>
                <a:lnTo>
                  <a:pt x="53030" y="42190"/>
                </a:lnTo>
                <a:lnTo>
                  <a:pt x="53020" y="42210"/>
                </a:lnTo>
                <a:lnTo>
                  <a:pt x="53000" y="42230"/>
                </a:lnTo>
                <a:lnTo>
                  <a:pt x="52980" y="42230"/>
                </a:lnTo>
                <a:lnTo>
                  <a:pt x="52930" y="42200"/>
                </a:lnTo>
                <a:lnTo>
                  <a:pt x="52910" y="42210"/>
                </a:lnTo>
                <a:lnTo>
                  <a:pt x="52900" y="42230"/>
                </a:lnTo>
                <a:lnTo>
                  <a:pt x="52920" y="42250"/>
                </a:lnTo>
                <a:lnTo>
                  <a:pt x="53000" y="42320"/>
                </a:lnTo>
                <a:lnTo>
                  <a:pt x="53010" y="42350"/>
                </a:lnTo>
                <a:lnTo>
                  <a:pt x="53010" y="42360"/>
                </a:lnTo>
                <a:lnTo>
                  <a:pt x="53000" y="42380"/>
                </a:lnTo>
                <a:lnTo>
                  <a:pt x="52970" y="42380"/>
                </a:lnTo>
                <a:lnTo>
                  <a:pt x="52960" y="42410"/>
                </a:lnTo>
                <a:lnTo>
                  <a:pt x="52970" y="42530"/>
                </a:lnTo>
                <a:lnTo>
                  <a:pt x="52960" y="42560"/>
                </a:lnTo>
                <a:lnTo>
                  <a:pt x="52960" y="42580"/>
                </a:lnTo>
                <a:lnTo>
                  <a:pt x="52950" y="42590"/>
                </a:lnTo>
                <a:lnTo>
                  <a:pt x="52940" y="42600"/>
                </a:lnTo>
                <a:lnTo>
                  <a:pt x="52930" y="42600"/>
                </a:lnTo>
                <a:lnTo>
                  <a:pt x="52920" y="42580"/>
                </a:lnTo>
                <a:lnTo>
                  <a:pt x="52820" y="42460"/>
                </a:lnTo>
                <a:lnTo>
                  <a:pt x="52800" y="42420"/>
                </a:lnTo>
                <a:lnTo>
                  <a:pt x="52740" y="42360"/>
                </a:lnTo>
                <a:lnTo>
                  <a:pt x="52680" y="42320"/>
                </a:lnTo>
                <a:lnTo>
                  <a:pt x="52580" y="42300"/>
                </a:lnTo>
                <a:lnTo>
                  <a:pt x="52450" y="42290"/>
                </a:lnTo>
                <a:lnTo>
                  <a:pt x="52360" y="42260"/>
                </a:lnTo>
                <a:lnTo>
                  <a:pt x="52290" y="42230"/>
                </a:lnTo>
                <a:lnTo>
                  <a:pt x="52170" y="42110"/>
                </a:lnTo>
                <a:lnTo>
                  <a:pt x="52110" y="42090"/>
                </a:lnTo>
                <a:lnTo>
                  <a:pt x="52010" y="42020"/>
                </a:lnTo>
                <a:lnTo>
                  <a:pt x="51930" y="42000"/>
                </a:lnTo>
                <a:lnTo>
                  <a:pt x="51680" y="41850"/>
                </a:lnTo>
                <a:lnTo>
                  <a:pt x="51550" y="41720"/>
                </a:lnTo>
                <a:lnTo>
                  <a:pt x="51520" y="41670"/>
                </a:lnTo>
                <a:lnTo>
                  <a:pt x="51490" y="41620"/>
                </a:lnTo>
                <a:lnTo>
                  <a:pt x="51420" y="41420"/>
                </a:lnTo>
                <a:lnTo>
                  <a:pt x="51350" y="41350"/>
                </a:lnTo>
                <a:lnTo>
                  <a:pt x="51440" y="41270"/>
                </a:lnTo>
                <a:lnTo>
                  <a:pt x="51560" y="41200"/>
                </a:lnTo>
                <a:lnTo>
                  <a:pt x="51590" y="41190"/>
                </a:lnTo>
                <a:lnTo>
                  <a:pt x="51620" y="41200"/>
                </a:lnTo>
                <a:lnTo>
                  <a:pt x="51710" y="41270"/>
                </a:lnTo>
                <a:lnTo>
                  <a:pt x="51750" y="41290"/>
                </a:lnTo>
                <a:lnTo>
                  <a:pt x="52370" y="41450"/>
                </a:lnTo>
                <a:lnTo>
                  <a:pt x="52420" y="41470"/>
                </a:lnTo>
                <a:lnTo>
                  <a:pt x="52700" y="41640"/>
                </a:lnTo>
                <a:lnTo>
                  <a:pt x="52780" y="41650"/>
                </a:lnTo>
                <a:lnTo>
                  <a:pt x="52850" y="41650"/>
                </a:lnTo>
                <a:lnTo>
                  <a:pt x="52900" y="41640"/>
                </a:lnTo>
                <a:lnTo>
                  <a:pt x="52940" y="41620"/>
                </a:lnTo>
                <a:lnTo>
                  <a:pt x="53020" y="41570"/>
                </a:lnTo>
                <a:lnTo>
                  <a:pt x="53060" y="41560"/>
                </a:lnTo>
                <a:lnTo>
                  <a:pt x="53090" y="41560"/>
                </a:lnTo>
                <a:lnTo>
                  <a:pt x="53110" y="41570"/>
                </a:lnTo>
                <a:lnTo>
                  <a:pt x="53120" y="41600"/>
                </a:lnTo>
                <a:lnTo>
                  <a:pt x="53120" y="41630"/>
                </a:lnTo>
                <a:lnTo>
                  <a:pt x="53140" y="41650"/>
                </a:lnTo>
                <a:lnTo>
                  <a:pt x="53340" y="41630"/>
                </a:lnTo>
                <a:lnTo>
                  <a:pt x="53380" y="41600"/>
                </a:lnTo>
                <a:lnTo>
                  <a:pt x="53410" y="41580"/>
                </a:lnTo>
                <a:lnTo>
                  <a:pt x="53450" y="41560"/>
                </a:lnTo>
                <a:lnTo>
                  <a:pt x="53640" y="41570"/>
                </a:lnTo>
                <a:lnTo>
                  <a:pt x="53670" y="41560"/>
                </a:lnTo>
                <a:lnTo>
                  <a:pt x="53690" y="41560"/>
                </a:lnTo>
                <a:lnTo>
                  <a:pt x="53720" y="41520"/>
                </a:lnTo>
                <a:lnTo>
                  <a:pt x="53740" y="41510"/>
                </a:lnTo>
                <a:lnTo>
                  <a:pt x="53790" y="41500"/>
                </a:lnTo>
                <a:lnTo>
                  <a:pt x="53930" y="41510"/>
                </a:lnTo>
                <a:lnTo>
                  <a:pt x="54110" y="41560"/>
                </a:lnTo>
                <a:close/>
                <a:moveTo>
                  <a:pt x="58480" y="78910"/>
                </a:moveTo>
                <a:lnTo>
                  <a:pt x="58500" y="78950"/>
                </a:lnTo>
                <a:lnTo>
                  <a:pt x="58480" y="78970"/>
                </a:lnTo>
                <a:lnTo>
                  <a:pt x="58440" y="78970"/>
                </a:lnTo>
                <a:lnTo>
                  <a:pt x="58400" y="78980"/>
                </a:lnTo>
                <a:lnTo>
                  <a:pt x="58370" y="79010"/>
                </a:lnTo>
                <a:lnTo>
                  <a:pt x="58320" y="79090"/>
                </a:lnTo>
                <a:lnTo>
                  <a:pt x="58280" y="79120"/>
                </a:lnTo>
                <a:lnTo>
                  <a:pt x="58280" y="79010"/>
                </a:lnTo>
                <a:lnTo>
                  <a:pt x="58290" y="78960"/>
                </a:lnTo>
                <a:lnTo>
                  <a:pt x="58310" y="78930"/>
                </a:lnTo>
                <a:lnTo>
                  <a:pt x="58340" y="78910"/>
                </a:lnTo>
                <a:lnTo>
                  <a:pt x="58400" y="78900"/>
                </a:lnTo>
                <a:lnTo>
                  <a:pt x="58450" y="78900"/>
                </a:lnTo>
                <a:lnTo>
                  <a:pt x="58480" y="78910"/>
                </a:lnTo>
                <a:close/>
                <a:moveTo>
                  <a:pt x="60930" y="72880"/>
                </a:moveTo>
                <a:lnTo>
                  <a:pt x="60890" y="72890"/>
                </a:lnTo>
                <a:lnTo>
                  <a:pt x="60870" y="72900"/>
                </a:lnTo>
                <a:lnTo>
                  <a:pt x="60870" y="72930"/>
                </a:lnTo>
                <a:lnTo>
                  <a:pt x="60890" y="72970"/>
                </a:lnTo>
                <a:lnTo>
                  <a:pt x="60830" y="72930"/>
                </a:lnTo>
                <a:lnTo>
                  <a:pt x="60770" y="72830"/>
                </a:lnTo>
                <a:lnTo>
                  <a:pt x="60690" y="72630"/>
                </a:lnTo>
                <a:lnTo>
                  <a:pt x="60700" y="72630"/>
                </a:lnTo>
                <a:lnTo>
                  <a:pt x="60720" y="72640"/>
                </a:lnTo>
                <a:lnTo>
                  <a:pt x="60750" y="72650"/>
                </a:lnTo>
                <a:lnTo>
                  <a:pt x="60760" y="72680"/>
                </a:lnTo>
                <a:lnTo>
                  <a:pt x="60780" y="72700"/>
                </a:lnTo>
                <a:lnTo>
                  <a:pt x="60810" y="72700"/>
                </a:lnTo>
                <a:lnTo>
                  <a:pt x="60850" y="72700"/>
                </a:lnTo>
                <a:lnTo>
                  <a:pt x="60850" y="72720"/>
                </a:lnTo>
                <a:lnTo>
                  <a:pt x="60810" y="72750"/>
                </a:lnTo>
                <a:lnTo>
                  <a:pt x="60820" y="72770"/>
                </a:lnTo>
                <a:lnTo>
                  <a:pt x="60850" y="72790"/>
                </a:lnTo>
                <a:lnTo>
                  <a:pt x="60890" y="72790"/>
                </a:lnTo>
                <a:lnTo>
                  <a:pt x="60890" y="72810"/>
                </a:lnTo>
                <a:lnTo>
                  <a:pt x="60870" y="72820"/>
                </a:lnTo>
                <a:lnTo>
                  <a:pt x="60870" y="72830"/>
                </a:lnTo>
                <a:lnTo>
                  <a:pt x="60870" y="72840"/>
                </a:lnTo>
                <a:lnTo>
                  <a:pt x="60870" y="72850"/>
                </a:lnTo>
                <a:lnTo>
                  <a:pt x="60890" y="72840"/>
                </a:lnTo>
                <a:lnTo>
                  <a:pt x="60910" y="72840"/>
                </a:lnTo>
                <a:lnTo>
                  <a:pt x="60910" y="72850"/>
                </a:lnTo>
                <a:lnTo>
                  <a:pt x="60930" y="72880"/>
                </a:lnTo>
                <a:close/>
                <a:moveTo>
                  <a:pt x="60930" y="71420"/>
                </a:moveTo>
                <a:lnTo>
                  <a:pt x="60960" y="71400"/>
                </a:lnTo>
                <a:lnTo>
                  <a:pt x="61010" y="71390"/>
                </a:lnTo>
                <a:lnTo>
                  <a:pt x="61040" y="71410"/>
                </a:lnTo>
                <a:lnTo>
                  <a:pt x="61070" y="71440"/>
                </a:lnTo>
                <a:lnTo>
                  <a:pt x="61050" y="71550"/>
                </a:lnTo>
                <a:lnTo>
                  <a:pt x="61000" y="71590"/>
                </a:lnTo>
                <a:lnTo>
                  <a:pt x="60940" y="71550"/>
                </a:lnTo>
                <a:lnTo>
                  <a:pt x="60890" y="71460"/>
                </a:lnTo>
                <a:lnTo>
                  <a:pt x="60990" y="71510"/>
                </a:lnTo>
                <a:lnTo>
                  <a:pt x="60980" y="71480"/>
                </a:lnTo>
                <a:lnTo>
                  <a:pt x="60960" y="71450"/>
                </a:lnTo>
                <a:lnTo>
                  <a:pt x="60940" y="71430"/>
                </a:lnTo>
                <a:lnTo>
                  <a:pt x="60930" y="71420"/>
                </a:lnTo>
                <a:close/>
                <a:moveTo>
                  <a:pt x="53890" y="50940"/>
                </a:moveTo>
                <a:lnTo>
                  <a:pt x="53960" y="50980"/>
                </a:lnTo>
                <a:lnTo>
                  <a:pt x="54030" y="51010"/>
                </a:lnTo>
                <a:lnTo>
                  <a:pt x="54100" y="51040"/>
                </a:lnTo>
                <a:lnTo>
                  <a:pt x="54140" y="51110"/>
                </a:lnTo>
                <a:lnTo>
                  <a:pt x="54120" y="51150"/>
                </a:lnTo>
                <a:lnTo>
                  <a:pt x="54050" y="51250"/>
                </a:lnTo>
                <a:lnTo>
                  <a:pt x="54020" y="51280"/>
                </a:lnTo>
                <a:lnTo>
                  <a:pt x="53980" y="51280"/>
                </a:lnTo>
                <a:lnTo>
                  <a:pt x="53930" y="51250"/>
                </a:lnTo>
                <a:lnTo>
                  <a:pt x="53880" y="51210"/>
                </a:lnTo>
                <a:lnTo>
                  <a:pt x="53850" y="51140"/>
                </a:lnTo>
                <a:lnTo>
                  <a:pt x="53750" y="51000"/>
                </a:lnTo>
                <a:lnTo>
                  <a:pt x="53740" y="50950"/>
                </a:lnTo>
                <a:lnTo>
                  <a:pt x="53770" y="50910"/>
                </a:lnTo>
                <a:lnTo>
                  <a:pt x="53820" y="50890"/>
                </a:lnTo>
                <a:lnTo>
                  <a:pt x="53890" y="50940"/>
                </a:lnTo>
                <a:close/>
                <a:moveTo>
                  <a:pt x="53000" y="47690"/>
                </a:moveTo>
                <a:lnTo>
                  <a:pt x="53020" y="47580"/>
                </a:lnTo>
                <a:lnTo>
                  <a:pt x="53110" y="47510"/>
                </a:lnTo>
                <a:lnTo>
                  <a:pt x="53200" y="47500"/>
                </a:lnTo>
                <a:lnTo>
                  <a:pt x="53260" y="47590"/>
                </a:lnTo>
                <a:lnTo>
                  <a:pt x="53220" y="47700"/>
                </a:lnTo>
                <a:lnTo>
                  <a:pt x="53140" y="47770"/>
                </a:lnTo>
                <a:lnTo>
                  <a:pt x="53060" y="47780"/>
                </a:lnTo>
                <a:lnTo>
                  <a:pt x="53000" y="47690"/>
                </a:lnTo>
                <a:close/>
                <a:moveTo>
                  <a:pt x="52370" y="46500"/>
                </a:moveTo>
                <a:lnTo>
                  <a:pt x="52390" y="46480"/>
                </a:lnTo>
                <a:lnTo>
                  <a:pt x="52430" y="46440"/>
                </a:lnTo>
                <a:lnTo>
                  <a:pt x="52460" y="46430"/>
                </a:lnTo>
                <a:lnTo>
                  <a:pt x="52460" y="46490"/>
                </a:lnTo>
                <a:lnTo>
                  <a:pt x="52440" y="46600"/>
                </a:lnTo>
                <a:lnTo>
                  <a:pt x="52410" y="46710"/>
                </a:lnTo>
                <a:lnTo>
                  <a:pt x="52360" y="46760"/>
                </a:lnTo>
                <a:lnTo>
                  <a:pt x="52320" y="46700"/>
                </a:lnTo>
                <a:lnTo>
                  <a:pt x="52320" y="46650"/>
                </a:lnTo>
                <a:lnTo>
                  <a:pt x="52350" y="46530"/>
                </a:lnTo>
                <a:lnTo>
                  <a:pt x="52370" y="46500"/>
                </a:lnTo>
                <a:close/>
                <a:moveTo>
                  <a:pt x="52800" y="45130"/>
                </a:moveTo>
                <a:lnTo>
                  <a:pt x="52860" y="45170"/>
                </a:lnTo>
                <a:lnTo>
                  <a:pt x="52890" y="45220"/>
                </a:lnTo>
                <a:lnTo>
                  <a:pt x="52910" y="45290"/>
                </a:lnTo>
                <a:lnTo>
                  <a:pt x="52920" y="45370"/>
                </a:lnTo>
                <a:lnTo>
                  <a:pt x="52920" y="45460"/>
                </a:lnTo>
                <a:lnTo>
                  <a:pt x="52900" y="45500"/>
                </a:lnTo>
                <a:lnTo>
                  <a:pt x="52870" y="45510"/>
                </a:lnTo>
                <a:lnTo>
                  <a:pt x="52810" y="45500"/>
                </a:lnTo>
                <a:lnTo>
                  <a:pt x="52630" y="45410"/>
                </a:lnTo>
                <a:lnTo>
                  <a:pt x="52600" y="45350"/>
                </a:lnTo>
                <a:lnTo>
                  <a:pt x="52610" y="45180"/>
                </a:lnTo>
                <a:lnTo>
                  <a:pt x="52620" y="45080"/>
                </a:lnTo>
                <a:lnTo>
                  <a:pt x="52750" y="45110"/>
                </a:lnTo>
                <a:lnTo>
                  <a:pt x="52800" y="45130"/>
                </a:lnTo>
                <a:close/>
                <a:moveTo>
                  <a:pt x="57050" y="71000"/>
                </a:moveTo>
                <a:lnTo>
                  <a:pt x="57050" y="70950"/>
                </a:lnTo>
                <a:lnTo>
                  <a:pt x="57060" y="70930"/>
                </a:lnTo>
                <a:lnTo>
                  <a:pt x="57080" y="70950"/>
                </a:lnTo>
                <a:lnTo>
                  <a:pt x="57050" y="71000"/>
                </a:lnTo>
                <a:close/>
                <a:moveTo>
                  <a:pt x="58760" y="80740"/>
                </a:moveTo>
                <a:lnTo>
                  <a:pt x="58780" y="80720"/>
                </a:lnTo>
                <a:lnTo>
                  <a:pt x="58810" y="80730"/>
                </a:lnTo>
                <a:lnTo>
                  <a:pt x="58810" y="80750"/>
                </a:lnTo>
                <a:lnTo>
                  <a:pt x="58800" y="80770"/>
                </a:lnTo>
                <a:lnTo>
                  <a:pt x="58790" y="80770"/>
                </a:lnTo>
                <a:lnTo>
                  <a:pt x="58770" y="80760"/>
                </a:lnTo>
                <a:lnTo>
                  <a:pt x="58760" y="80740"/>
                </a:lnTo>
                <a:close/>
                <a:moveTo>
                  <a:pt x="95420" y="80520"/>
                </a:moveTo>
                <a:lnTo>
                  <a:pt x="95440" y="80500"/>
                </a:lnTo>
                <a:lnTo>
                  <a:pt x="95450" y="80520"/>
                </a:lnTo>
                <a:lnTo>
                  <a:pt x="95450" y="80540"/>
                </a:lnTo>
                <a:lnTo>
                  <a:pt x="95430" y="80550"/>
                </a:lnTo>
                <a:lnTo>
                  <a:pt x="95410" y="80540"/>
                </a:lnTo>
                <a:lnTo>
                  <a:pt x="95420" y="80520"/>
                </a:lnTo>
                <a:close/>
                <a:moveTo>
                  <a:pt x="58270" y="76880"/>
                </a:moveTo>
                <a:lnTo>
                  <a:pt x="58240" y="76850"/>
                </a:lnTo>
                <a:lnTo>
                  <a:pt x="58220" y="76810"/>
                </a:lnTo>
                <a:lnTo>
                  <a:pt x="58240" y="76770"/>
                </a:lnTo>
                <a:lnTo>
                  <a:pt x="58280" y="76770"/>
                </a:lnTo>
                <a:lnTo>
                  <a:pt x="58300" y="76790"/>
                </a:lnTo>
                <a:lnTo>
                  <a:pt x="58310" y="76830"/>
                </a:lnTo>
                <a:lnTo>
                  <a:pt x="58300" y="76860"/>
                </a:lnTo>
                <a:lnTo>
                  <a:pt x="58270" y="76880"/>
                </a:lnTo>
                <a:close/>
                <a:moveTo>
                  <a:pt x="60910" y="71240"/>
                </a:moveTo>
                <a:lnTo>
                  <a:pt x="60900" y="71200"/>
                </a:lnTo>
                <a:lnTo>
                  <a:pt x="60900" y="71150"/>
                </a:lnTo>
                <a:lnTo>
                  <a:pt x="60920" y="71110"/>
                </a:lnTo>
                <a:lnTo>
                  <a:pt x="60950" y="71120"/>
                </a:lnTo>
                <a:lnTo>
                  <a:pt x="60960" y="71150"/>
                </a:lnTo>
                <a:lnTo>
                  <a:pt x="60950" y="71180"/>
                </a:lnTo>
                <a:lnTo>
                  <a:pt x="60930" y="71220"/>
                </a:lnTo>
                <a:lnTo>
                  <a:pt x="60910" y="71240"/>
                </a:lnTo>
                <a:close/>
                <a:moveTo>
                  <a:pt x="60930" y="69740"/>
                </a:moveTo>
                <a:lnTo>
                  <a:pt x="60890" y="69700"/>
                </a:lnTo>
                <a:lnTo>
                  <a:pt x="60900" y="69680"/>
                </a:lnTo>
                <a:lnTo>
                  <a:pt x="60920" y="69690"/>
                </a:lnTo>
                <a:lnTo>
                  <a:pt x="60930" y="69740"/>
                </a:lnTo>
                <a:close/>
                <a:moveTo>
                  <a:pt x="60600" y="69350"/>
                </a:moveTo>
                <a:lnTo>
                  <a:pt x="60590" y="69320"/>
                </a:lnTo>
                <a:lnTo>
                  <a:pt x="60600" y="69310"/>
                </a:lnTo>
                <a:lnTo>
                  <a:pt x="60610" y="69320"/>
                </a:lnTo>
                <a:lnTo>
                  <a:pt x="60600" y="69350"/>
                </a:lnTo>
                <a:close/>
                <a:moveTo>
                  <a:pt x="55400" y="60060"/>
                </a:moveTo>
                <a:lnTo>
                  <a:pt x="55430" y="60060"/>
                </a:lnTo>
                <a:lnTo>
                  <a:pt x="55460" y="60080"/>
                </a:lnTo>
                <a:lnTo>
                  <a:pt x="55440" y="60110"/>
                </a:lnTo>
                <a:lnTo>
                  <a:pt x="55400" y="60120"/>
                </a:lnTo>
                <a:lnTo>
                  <a:pt x="55390" y="60090"/>
                </a:lnTo>
                <a:lnTo>
                  <a:pt x="55390" y="60070"/>
                </a:lnTo>
                <a:lnTo>
                  <a:pt x="55400" y="60060"/>
                </a:lnTo>
                <a:close/>
                <a:moveTo>
                  <a:pt x="54630" y="56810"/>
                </a:moveTo>
                <a:lnTo>
                  <a:pt x="54630" y="56800"/>
                </a:lnTo>
                <a:lnTo>
                  <a:pt x="54640" y="56800"/>
                </a:lnTo>
                <a:lnTo>
                  <a:pt x="54630" y="56810"/>
                </a:lnTo>
                <a:close/>
                <a:moveTo>
                  <a:pt x="54620" y="56800"/>
                </a:moveTo>
                <a:lnTo>
                  <a:pt x="54620" y="56790"/>
                </a:lnTo>
                <a:lnTo>
                  <a:pt x="54630" y="56800"/>
                </a:lnTo>
                <a:lnTo>
                  <a:pt x="54630" y="56810"/>
                </a:lnTo>
                <a:lnTo>
                  <a:pt x="54620" y="56800"/>
                </a:lnTo>
                <a:close/>
                <a:moveTo>
                  <a:pt x="53790" y="53320"/>
                </a:moveTo>
                <a:lnTo>
                  <a:pt x="53790" y="53260"/>
                </a:lnTo>
                <a:lnTo>
                  <a:pt x="53840" y="53360"/>
                </a:lnTo>
                <a:lnTo>
                  <a:pt x="53790" y="53320"/>
                </a:lnTo>
                <a:close/>
                <a:moveTo>
                  <a:pt x="53400" y="48310"/>
                </a:moveTo>
                <a:lnTo>
                  <a:pt x="53420" y="48360"/>
                </a:lnTo>
                <a:lnTo>
                  <a:pt x="53420" y="48380"/>
                </a:lnTo>
                <a:lnTo>
                  <a:pt x="53400" y="48410"/>
                </a:lnTo>
                <a:lnTo>
                  <a:pt x="53360" y="48420"/>
                </a:lnTo>
                <a:lnTo>
                  <a:pt x="53320" y="48420"/>
                </a:lnTo>
                <a:lnTo>
                  <a:pt x="53280" y="48390"/>
                </a:lnTo>
                <a:lnTo>
                  <a:pt x="53270" y="48330"/>
                </a:lnTo>
                <a:lnTo>
                  <a:pt x="53310" y="48270"/>
                </a:lnTo>
                <a:lnTo>
                  <a:pt x="53360" y="48270"/>
                </a:lnTo>
                <a:lnTo>
                  <a:pt x="53390" y="48290"/>
                </a:lnTo>
                <a:lnTo>
                  <a:pt x="53400" y="48310"/>
                </a:lnTo>
                <a:close/>
                <a:moveTo>
                  <a:pt x="95400" y="80460"/>
                </a:moveTo>
                <a:lnTo>
                  <a:pt x="95360" y="80510"/>
                </a:lnTo>
                <a:lnTo>
                  <a:pt x="95320" y="80450"/>
                </a:lnTo>
                <a:lnTo>
                  <a:pt x="95360" y="80440"/>
                </a:lnTo>
                <a:lnTo>
                  <a:pt x="95400" y="80460"/>
                </a:lnTo>
                <a:close/>
                <a:moveTo>
                  <a:pt x="60670" y="69320"/>
                </a:moveTo>
                <a:lnTo>
                  <a:pt x="60680" y="69310"/>
                </a:lnTo>
                <a:lnTo>
                  <a:pt x="60690" y="69320"/>
                </a:lnTo>
                <a:lnTo>
                  <a:pt x="60670" y="69360"/>
                </a:lnTo>
                <a:lnTo>
                  <a:pt x="60670" y="6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