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Tokushima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Tokushim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38230" y="47170"/>
                </a:moveTo>
                <a:lnTo>
                  <a:pt x="38310" y="47170"/>
                </a:lnTo>
                <a:lnTo>
                  <a:pt x="38390" y="47110"/>
                </a:lnTo>
                <a:lnTo>
                  <a:pt x="38580" y="47120"/>
                </a:lnTo>
                <a:lnTo>
                  <a:pt x="38640" y="47090"/>
                </a:lnTo>
                <a:lnTo>
                  <a:pt x="38680" y="47080"/>
                </a:lnTo>
                <a:lnTo>
                  <a:pt x="38710" y="47020"/>
                </a:lnTo>
                <a:lnTo>
                  <a:pt x="38720" y="47060"/>
                </a:lnTo>
                <a:lnTo>
                  <a:pt x="38690" y="47100"/>
                </a:lnTo>
                <a:lnTo>
                  <a:pt x="38670" y="47150"/>
                </a:lnTo>
                <a:lnTo>
                  <a:pt x="38720" y="47140"/>
                </a:lnTo>
                <a:lnTo>
                  <a:pt x="38770" y="47080"/>
                </a:lnTo>
                <a:lnTo>
                  <a:pt x="38830" y="47060"/>
                </a:lnTo>
                <a:lnTo>
                  <a:pt x="38810" y="47110"/>
                </a:lnTo>
                <a:lnTo>
                  <a:pt x="38770" y="47160"/>
                </a:lnTo>
                <a:lnTo>
                  <a:pt x="38770" y="47190"/>
                </a:lnTo>
                <a:lnTo>
                  <a:pt x="38770" y="47220"/>
                </a:lnTo>
                <a:lnTo>
                  <a:pt x="38770" y="47240"/>
                </a:lnTo>
                <a:lnTo>
                  <a:pt x="38710" y="47250"/>
                </a:lnTo>
                <a:lnTo>
                  <a:pt x="38750" y="47260"/>
                </a:lnTo>
                <a:lnTo>
                  <a:pt x="38770" y="47280"/>
                </a:lnTo>
                <a:lnTo>
                  <a:pt x="38820" y="47270"/>
                </a:lnTo>
                <a:lnTo>
                  <a:pt x="38790" y="47320"/>
                </a:lnTo>
                <a:lnTo>
                  <a:pt x="38760" y="47370"/>
                </a:lnTo>
                <a:lnTo>
                  <a:pt x="38750" y="47410"/>
                </a:lnTo>
                <a:lnTo>
                  <a:pt x="38760" y="47430"/>
                </a:lnTo>
                <a:lnTo>
                  <a:pt x="38710" y="47510"/>
                </a:lnTo>
                <a:lnTo>
                  <a:pt x="38710" y="47610"/>
                </a:lnTo>
                <a:lnTo>
                  <a:pt x="38710" y="47670"/>
                </a:lnTo>
                <a:lnTo>
                  <a:pt x="38700" y="47680"/>
                </a:lnTo>
                <a:lnTo>
                  <a:pt x="38680" y="47740"/>
                </a:lnTo>
                <a:lnTo>
                  <a:pt x="38680" y="47760"/>
                </a:lnTo>
                <a:lnTo>
                  <a:pt x="38680" y="47800"/>
                </a:lnTo>
                <a:lnTo>
                  <a:pt x="38690" y="47870"/>
                </a:lnTo>
                <a:lnTo>
                  <a:pt x="38710" y="47900"/>
                </a:lnTo>
                <a:lnTo>
                  <a:pt x="38730" y="47920"/>
                </a:lnTo>
                <a:lnTo>
                  <a:pt x="38760" y="47910"/>
                </a:lnTo>
                <a:lnTo>
                  <a:pt x="38770" y="47880"/>
                </a:lnTo>
                <a:lnTo>
                  <a:pt x="38800" y="47870"/>
                </a:lnTo>
                <a:lnTo>
                  <a:pt x="38840" y="47950"/>
                </a:lnTo>
                <a:lnTo>
                  <a:pt x="38880" y="48010"/>
                </a:lnTo>
                <a:lnTo>
                  <a:pt x="38970" y="48070"/>
                </a:lnTo>
                <a:lnTo>
                  <a:pt x="38960" y="48110"/>
                </a:lnTo>
                <a:lnTo>
                  <a:pt x="38990" y="48130"/>
                </a:lnTo>
                <a:lnTo>
                  <a:pt x="38990" y="48180"/>
                </a:lnTo>
                <a:lnTo>
                  <a:pt x="38990" y="48240"/>
                </a:lnTo>
                <a:lnTo>
                  <a:pt x="38960" y="48270"/>
                </a:lnTo>
                <a:lnTo>
                  <a:pt x="38950" y="48310"/>
                </a:lnTo>
                <a:lnTo>
                  <a:pt x="38910" y="48320"/>
                </a:lnTo>
                <a:lnTo>
                  <a:pt x="38870" y="48340"/>
                </a:lnTo>
                <a:lnTo>
                  <a:pt x="38830" y="48420"/>
                </a:lnTo>
                <a:lnTo>
                  <a:pt x="38870" y="48450"/>
                </a:lnTo>
                <a:lnTo>
                  <a:pt x="39030" y="48440"/>
                </a:lnTo>
                <a:lnTo>
                  <a:pt x="39030" y="48460"/>
                </a:lnTo>
                <a:lnTo>
                  <a:pt x="39010" y="48470"/>
                </a:lnTo>
                <a:lnTo>
                  <a:pt x="38980" y="48480"/>
                </a:lnTo>
                <a:lnTo>
                  <a:pt x="38960" y="48490"/>
                </a:lnTo>
                <a:lnTo>
                  <a:pt x="38960" y="48510"/>
                </a:lnTo>
                <a:lnTo>
                  <a:pt x="39050" y="48490"/>
                </a:lnTo>
                <a:lnTo>
                  <a:pt x="39100" y="48470"/>
                </a:lnTo>
                <a:lnTo>
                  <a:pt x="39130" y="48490"/>
                </a:lnTo>
                <a:lnTo>
                  <a:pt x="39080" y="48520"/>
                </a:lnTo>
                <a:lnTo>
                  <a:pt x="38990" y="48560"/>
                </a:lnTo>
                <a:lnTo>
                  <a:pt x="38880" y="48620"/>
                </a:lnTo>
                <a:lnTo>
                  <a:pt x="38840" y="48660"/>
                </a:lnTo>
                <a:lnTo>
                  <a:pt x="38740" y="48670"/>
                </a:lnTo>
                <a:lnTo>
                  <a:pt x="38710" y="48730"/>
                </a:lnTo>
                <a:lnTo>
                  <a:pt x="38630" y="48740"/>
                </a:lnTo>
                <a:lnTo>
                  <a:pt x="38610" y="48830"/>
                </a:lnTo>
                <a:lnTo>
                  <a:pt x="38540" y="48850"/>
                </a:lnTo>
                <a:lnTo>
                  <a:pt x="38510" y="48900"/>
                </a:lnTo>
                <a:lnTo>
                  <a:pt x="38270" y="49060"/>
                </a:lnTo>
                <a:lnTo>
                  <a:pt x="38120" y="49120"/>
                </a:lnTo>
                <a:lnTo>
                  <a:pt x="38040" y="49190"/>
                </a:lnTo>
                <a:lnTo>
                  <a:pt x="38070" y="49230"/>
                </a:lnTo>
                <a:lnTo>
                  <a:pt x="38000" y="49310"/>
                </a:lnTo>
                <a:lnTo>
                  <a:pt x="37990" y="49350"/>
                </a:lnTo>
                <a:lnTo>
                  <a:pt x="37970" y="49380"/>
                </a:lnTo>
                <a:lnTo>
                  <a:pt x="37930" y="49390"/>
                </a:lnTo>
                <a:lnTo>
                  <a:pt x="37890" y="49380"/>
                </a:lnTo>
                <a:lnTo>
                  <a:pt x="37850" y="49410"/>
                </a:lnTo>
                <a:lnTo>
                  <a:pt x="37860" y="49470"/>
                </a:lnTo>
                <a:lnTo>
                  <a:pt x="37850" y="49510"/>
                </a:lnTo>
                <a:lnTo>
                  <a:pt x="37800" y="49560"/>
                </a:lnTo>
                <a:lnTo>
                  <a:pt x="37660" y="49510"/>
                </a:lnTo>
                <a:lnTo>
                  <a:pt x="37620" y="49520"/>
                </a:lnTo>
                <a:lnTo>
                  <a:pt x="37570" y="49510"/>
                </a:lnTo>
                <a:lnTo>
                  <a:pt x="37490" y="49480"/>
                </a:lnTo>
                <a:lnTo>
                  <a:pt x="37460" y="49440"/>
                </a:lnTo>
                <a:lnTo>
                  <a:pt x="37390" y="49280"/>
                </a:lnTo>
                <a:lnTo>
                  <a:pt x="37410" y="49230"/>
                </a:lnTo>
                <a:lnTo>
                  <a:pt x="37410" y="49190"/>
                </a:lnTo>
                <a:lnTo>
                  <a:pt x="37410" y="49160"/>
                </a:lnTo>
                <a:lnTo>
                  <a:pt x="37400" y="49120"/>
                </a:lnTo>
                <a:lnTo>
                  <a:pt x="37370" y="49080"/>
                </a:lnTo>
                <a:lnTo>
                  <a:pt x="37320" y="49060"/>
                </a:lnTo>
                <a:lnTo>
                  <a:pt x="37230" y="49050"/>
                </a:lnTo>
                <a:lnTo>
                  <a:pt x="37130" y="49050"/>
                </a:lnTo>
                <a:lnTo>
                  <a:pt x="37110" y="49040"/>
                </a:lnTo>
                <a:lnTo>
                  <a:pt x="37090" y="48790"/>
                </a:lnTo>
                <a:lnTo>
                  <a:pt x="37080" y="48750"/>
                </a:lnTo>
                <a:lnTo>
                  <a:pt x="37060" y="48710"/>
                </a:lnTo>
                <a:lnTo>
                  <a:pt x="37040" y="48670"/>
                </a:lnTo>
                <a:lnTo>
                  <a:pt x="37020" y="48600"/>
                </a:lnTo>
                <a:lnTo>
                  <a:pt x="36990" y="48570"/>
                </a:lnTo>
                <a:lnTo>
                  <a:pt x="36860" y="48550"/>
                </a:lnTo>
                <a:lnTo>
                  <a:pt x="36800" y="48570"/>
                </a:lnTo>
                <a:lnTo>
                  <a:pt x="36770" y="48590"/>
                </a:lnTo>
                <a:lnTo>
                  <a:pt x="36740" y="48630"/>
                </a:lnTo>
                <a:lnTo>
                  <a:pt x="36710" y="48660"/>
                </a:lnTo>
                <a:lnTo>
                  <a:pt x="36660" y="48660"/>
                </a:lnTo>
                <a:lnTo>
                  <a:pt x="36600" y="48650"/>
                </a:lnTo>
                <a:lnTo>
                  <a:pt x="36440" y="48550"/>
                </a:lnTo>
                <a:lnTo>
                  <a:pt x="36390" y="48530"/>
                </a:lnTo>
                <a:lnTo>
                  <a:pt x="36340" y="48530"/>
                </a:lnTo>
                <a:lnTo>
                  <a:pt x="36300" y="48530"/>
                </a:lnTo>
                <a:lnTo>
                  <a:pt x="36180" y="48520"/>
                </a:lnTo>
                <a:lnTo>
                  <a:pt x="35900" y="48410"/>
                </a:lnTo>
                <a:lnTo>
                  <a:pt x="35930" y="48350"/>
                </a:lnTo>
                <a:lnTo>
                  <a:pt x="35960" y="48250"/>
                </a:lnTo>
                <a:lnTo>
                  <a:pt x="35970" y="48160"/>
                </a:lnTo>
                <a:lnTo>
                  <a:pt x="35940" y="47910"/>
                </a:lnTo>
                <a:lnTo>
                  <a:pt x="36070" y="47830"/>
                </a:lnTo>
                <a:lnTo>
                  <a:pt x="36100" y="47790"/>
                </a:lnTo>
                <a:lnTo>
                  <a:pt x="36160" y="47750"/>
                </a:lnTo>
                <a:lnTo>
                  <a:pt x="36190" y="47720"/>
                </a:lnTo>
                <a:lnTo>
                  <a:pt x="36220" y="47700"/>
                </a:lnTo>
                <a:lnTo>
                  <a:pt x="36320" y="47670"/>
                </a:lnTo>
                <a:lnTo>
                  <a:pt x="36360" y="47650"/>
                </a:lnTo>
                <a:lnTo>
                  <a:pt x="36400" y="47600"/>
                </a:lnTo>
                <a:lnTo>
                  <a:pt x="36430" y="47580"/>
                </a:lnTo>
                <a:lnTo>
                  <a:pt x="36640" y="47550"/>
                </a:lnTo>
                <a:lnTo>
                  <a:pt x="36700" y="47570"/>
                </a:lnTo>
                <a:lnTo>
                  <a:pt x="36730" y="47600"/>
                </a:lnTo>
                <a:lnTo>
                  <a:pt x="36760" y="47630"/>
                </a:lnTo>
                <a:lnTo>
                  <a:pt x="36800" y="47640"/>
                </a:lnTo>
                <a:lnTo>
                  <a:pt x="36830" y="47650"/>
                </a:lnTo>
                <a:lnTo>
                  <a:pt x="36890" y="47640"/>
                </a:lnTo>
                <a:lnTo>
                  <a:pt x="36930" y="47630"/>
                </a:lnTo>
                <a:lnTo>
                  <a:pt x="37040" y="47570"/>
                </a:lnTo>
                <a:lnTo>
                  <a:pt x="37080" y="47550"/>
                </a:lnTo>
                <a:lnTo>
                  <a:pt x="37200" y="47530"/>
                </a:lnTo>
                <a:lnTo>
                  <a:pt x="37250" y="47510"/>
                </a:lnTo>
                <a:lnTo>
                  <a:pt x="37300" y="47470"/>
                </a:lnTo>
                <a:lnTo>
                  <a:pt x="37340" y="47400"/>
                </a:lnTo>
                <a:lnTo>
                  <a:pt x="37370" y="47370"/>
                </a:lnTo>
                <a:lnTo>
                  <a:pt x="37440" y="47350"/>
                </a:lnTo>
                <a:lnTo>
                  <a:pt x="37580" y="47330"/>
                </a:lnTo>
                <a:lnTo>
                  <a:pt x="37990" y="47330"/>
                </a:lnTo>
                <a:lnTo>
                  <a:pt x="38090" y="47360"/>
                </a:lnTo>
                <a:lnTo>
                  <a:pt x="38130" y="47350"/>
                </a:lnTo>
                <a:lnTo>
                  <a:pt x="38160" y="47330"/>
                </a:lnTo>
                <a:lnTo>
                  <a:pt x="38230" y="47180"/>
                </a:lnTo>
                <a:lnTo>
                  <a:pt x="38230" y="47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