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Tochigi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Tochig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2630" y="37470"/>
                </a:moveTo>
                <a:lnTo>
                  <a:pt x="52770" y="37390"/>
                </a:lnTo>
                <a:lnTo>
                  <a:pt x="52880" y="37270"/>
                </a:lnTo>
                <a:lnTo>
                  <a:pt x="52930" y="37250"/>
                </a:lnTo>
                <a:lnTo>
                  <a:pt x="53070" y="37200"/>
                </a:lnTo>
                <a:lnTo>
                  <a:pt x="53560" y="36920"/>
                </a:lnTo>
                <a:lnTo>
                  <a:pt x="53760" y="36830"/>
                </a:lnTo>
                <a:lnTo>
                  <a:pt x="53810" y="36820"/>
                </a:lnTo>
                <a:lnTo>
                  <a:pt x="53890" y="36810"/>
                </a:lnTo>
                <a:lnTo>
                  <a:pt x="53980" y="36730"/>
                </a:lnTo>
                <a:lnTo>
                  <a:pt x="54100" y="36630"/>
                </a:lnTo>
                <a:lnTo>
                  <a:pt x="54170" y="36600"/>
                </a:lnTo>
                <a:lnTo>
                  <a:pt x="54260" y="36590"/>
                </a:lnTo>
                <a:lnTo>
                  <a:pt x="54380" y="36600"/>
                </a:lnTo>
                <a:lnTo>
                  <a:pt x="54790" y="36720"/>
                </a:lnTo>
                <a:lnTo>
                  <a:pt x="54840" y="36750"/>
                </a:lnTo>
                <a:lnTo>
                  <a:pt x="54980" y="36870"/>
                </a:lnTo>
                <a:lnTo>
                  <a:pt x="55020" y="36900"/>
                </a:lnTo>
                <a:lnTo>
                  <a:pt x="55050" y="36920"/>
                </a:lnTo>
                <a:lnTo>
                  <a:pt x="55060" y="36950"/>
                </a:lnTo>
                <a:lnTo>
                  <a:pt x="55070" y="37000"/>
                </a:lnTo>
                <a:lnTo>
                  <a:pt x="55090" y="37040"/>
                </a:lnTo>
                <a:lnTo>
                  <a:pt x="55110" y="37070"/>
                </a:lnTo>
                <a:lnTo>
                  <a:pt x="55160" y="37100"/>
                </a:lnTo>
                <a:lnTo>
                  <a:pt x="55170" y="37110"/>
                </a:lnTo>
                <a:lnTo>
                  <a:pt x="55180" y="37110"/>
                </a:lnTo>
                <a:lnTo>
                  <a:pt x="55190" y="37150"/>
                </a:lnTo>
                <a:lnTo>
                  <a:pt x="55210" y="37320"/>
                </a:lnTo>
                <a:lnTo>
                  <a:pt x="55200" y="37390"/>
                </a:lnTo>
                <a:lnTo>
                  <a:pt x="55210" y="37490"/>
                </a:lnTo>
                <a:lnTo>
                  <a:pt x="55220" y="37570"/>
                </a:lnTo>
                <a:lnTo>
                  <a:pt x="55230" y="37630"/>
                </a:lnTo>
                <a:lnTo>
                  <a:pt x="55230" y="37690"/>
                </a:lnTo>
                <a:lnTo>
                  <a:pt x="55240" y="37810"/>
                </a:lnTo>
                <a:lnTo>
                  <a:pt x="55240" y="37990"/>
                </a:lnTo>
                <a:lnTo>
                  <a:pt x="55250" y="38050"/>
                </a:lnTo>
                <a:lnTo>
                  <a:pt x="55280" y="38140"/>
                </a:lnTo>
                <a:lnTo>
                  <a:pt x="55260" y="38180"/>
                </a:lnTo>
                <a:lnTo>
                  <a:pt x="55210" y="38210"/>
                </a:lnTo>
                <a:lnTo>
                  <a:pt x="55170" y="38250"/>
                </a:lnTo>
                <a:lnTo>
                  <a:pt x="55150" y="38290"/>
                </a:lnTo>
                <a:lnTo>
                  <a:pt x="55150" y="38350"/>
                </a:lnTo>
                <a:lnTo>
                  <a:pt x="55180" y="38490"/>
                </a:lnTo>
                <a:lnTo>
                  <a:pt x="55200" y="38790"/>
                </a:lnTo>
                <a:lnTo>
                  <a:pt x="55190" y="38880"/>
                </a:lnTo>
                <a:lnTo>
                  <a:pt x="55180" y="38940"/>
                </a:lnTo>
                <a:lnTo>
                  <a:pt x="55120" y="39030"/>
                </a:lnTo>
                <a:lnTo>
                  <a:pt x="55090" y="39090"/>
                </a:lnTo>
                <a:lnTo>
                  <a:pt x="55030" y="39250"/>
                </a:lnTo>
                <a:lnTo>
                  <a:pt x="55000" y="39300"/>
                </a:lnTo>
                <a:lnTo>
                  <a:pt x="54960" y="39330"/>
                </a:lnTo>
                <a:lnTo>
                  <a:pt x="54930" y="39340"/>
                </a:lnTo>
                <a:lnTo>
                  <a:pt x="54840" y="39320"/>
                </a:lnTo>
                <a:lnTo>
                  <a:pt x="54760" y="39330"/>
                </a:lnTo>
                <a:lnTo>
                  <a:pt x="54660" y="39360"/>
                </a:lnTo>
                <a:lnTo>
                  <a:pt x="54620" y="39400"/>
                </a:lnTo>
                <a:lnTo>
                  <a:pt x="54550" y="39430"/>
                </a:lnTo>
                <a:lnTo>
                  <a:pt x="54510" y="39430"/>
                </a:lnTo>
                <a:lnTo>
                  <a:pt x="54490" y="39430"/>
                </a:lnTo>
                <a:lnTo>
                  <a:pt x="54430" y="39420"/>
                </a:lnTo>
                <a:lnTo>
                  <a:pt x="54400" y="39430"/>
                </a:lnTo>
                <a:lnTo>
                  <a:pt x="54370" y="39440"/>
                </a:lnTo>
                <a:lnTo>
                  <a:pt x="54230" y="39570"/>
                </a:lnTo>
                <a:lnTo>
                  <a:pt x="54200" y="39630"/>
                </a:lnTo>
                <a:lnTo>
                  <a:pt x="54160" y="39650"/>
                </a:lnTo>
                <a:lnTo>
                  <a:pt x="54140" y="39650"/>
                </a:lnTo>
                <a:lnTo>
                  <a:pt x="54090" y="39650"/>
                </a:lnTo>
                <a:lnTo>
                  <a:pt x="54040" y="39670"/>
                </a:lnTo>
                <a:lnTo>
                  <a:pt x="53970" y="39740"/>
                </a:lnTo>
                <a:lnTo>
                  <a:pt x="53940" y="39790"/>
                </a:lnTo>
                <a:lnTo>
                  <a:pt x="53890" y="39880"/>
                </a:lnTo>
                <a:lnTo>
                  <a:pt x="53870" y="39910"/>
                </a:lnTo>
                <a:lnTo>
                  <a:pt x="53760" y="39960"/>
                </a:lnTo>
                <a:lnTo>
                  <a:pt x="53640" y="40010"/>
                </a:lnTo>
                <a:lnTo>
                  <a:pt x="53560" y="40030"/>
                </a:lnTo>
                <a:lnTo>
                  <a:pt x="53530" y="40030"/>
                </a:lnTo>
                <a:lnTo>
                  <a:pt x="53490" y="40020"/>
                </a:lnTo>
                <a:lnTo>
                  <a:pt x="53450" y="39940"/>
                </a:lnTo>
                <a:lnTo>
                  <a:pt x="53350" y="39840"/>
                </a:lnTo>
                <a:lnTo>
                  <a:pt x="53300" y="39810"/>
                </a:lnTo>
                <a:lnTo>
                  <a:pt x="53050" y="39760"/>
                </a:lnTo>
                <a:lnTo>
                  <a:pt x="52990" y="39760"/>
                </a:lnTo>
                <a:lnTo>
                  <a:pt x="52950" y="39770"/>
                </a:lnTo>
                <a:lnTo>
                  <a:pt x="52910" y="39780"/>
                </a:lnTo>
                <a:lnTo>
                  <a:pt x="52870" y="39780"/>
                </a:lnTo>
                <a:lnTo>
                  <a:pt x="52820" y="39740"/>
                </a:lnTo>
                <a:lnTo>
                  <a:pt x="52750" y="39670"/>
                </a:lnTo>
                <a:lnTo>
                  <a:pt x="52720" y="39630"/>
                </a:lnTo>
                <a:lnTo>
                  <a:pt x="52700" y="39580"/>
                </a:lnTo>
                <a:lnTo>
                  <a:pt x="52610" y="39490"/>
                </a:lnTo>
                <a:lnTo>
                  <a:pt x="52580" y="39450"/>
                </a:lnTo>
                <a:lnTo>
                  <a:pt x="52570" y="39420"/>
                </a:lnTo>
                <a:lnTo>
                  <a:pt x="52560" y="39380"/>
                </a:lnTo>
                <a:lnTo>
                  <a:pt x="52560" y="39340"/>
                </a:lnTo>
                <a:lnTo>
                  <a:pt x="52570" y="39320"/>
                </a:lnTo>
                <a:lnTo>
                  <a:pt x="52590" y="39300"/>
                </a:lnTo>
                <a:lnTo>
                  <a:pt x="52620" y="39250"/>
                </a:lnTo>
                <a:lnTo>
                  <a:pt x="52640" y="39220"/>
                </a:lnTo>
                <a:lnTo>
                  <a:pt x="52680" y="39140"/>
                </a:lnTo>
                <a:lnTo>
                  <a:pt x="52700" y="39090"/>
                </a:lnTo>
                <a:lnTo>
                  <a:pt x="52720" y="39030"/>
                </a:lnTo>
                <a:lnTo>
                  <a:pt x="52730" y="38990"/>
                </a:lnTo>
                <a:lnTo>
                  <a:pt x="52740" y="38950"/>
                </a:lnTo>
                <a:lnTo>
                  <a:pt x="52760" y="38910"/>
                </a:lnTo>
                <a:lnTo>
                  <a:pt x="52780" y="38870"/>
                </a:lnTo>
                <a:lnTo>
                  <a:pt x="52790" y="38850"/>
                </a:lnTo>
                <a:lnTo>
                  <a:pt x="52800" y="38820"/>
                </a:lnTo>
                <a:lnTo>
                  <a:pt x="52830" y="38780"/>
                </a:lnTo>
                <a:lnTo>
                  <a:pt x="52860" y="38750"/>
                </a:lnTo>
                <a:lnTo>
                  <a:pt x="52880" y="38720"/>
                </a:lnTo>
                <a:lnTo>
                  <a:pt x="52890" y="38670"/>
                </a:lnTo>
                <a:lnTo>
                  <a:pt x="52880" y="38630"/>
                </a:lnTo>
                <a:lnTo>
                  <a:pt x="52850" y="38590"/>
                </a:lnTo>
                <a:lnTo>
                  <a:pt x="52820" y="38570"/>
                </a:lnTo>
                <a:lnTo>
                  <a:pt x="52640" y="38550"/>
                </a:lnTo>
                <a:lnTo>
                  <a:pt x="52610" y="38540"/>
                </a:lnTo>
                <a:lnTo>
                  <a:pt x="52580" y="38520"/>
                </a:lnTo>
                <a:lnTo>
                  <a:pt x="52490" y="38460"/>
                </a:lnTo>
                <a:lnTo>
                  <a:pt x="52470" y="38410"/>
                </a:lnTo>
                <a:lnTo>
                  <a:pt x="52480" y="38360"/>
                </a:lnTo>
                <a:lnTo>
                  <a:pt x="52490" y="38300"/>
                </a:lnTo>
                <a:lnTo>
                  <a:pt x="52530" y="38190"/>
                </a:lnTo>
                <a:lnTo>
                  <a:pt x="52540" y="38140"/>
                </a:lnTo>
                <a:lnTo>
                  <a:pt x="52540" y="38000"/>
                </a:lnTo>
                <a:lnTo>
                  <a:pt x="52550" y="37960"/>
                </a:lnTo>
                <a:lnTo>
                  <a:pt x="52580" y="37920"/>
                </a:lnTo>
                <a:lnTo>
                  <a:pt x="52610" y="37880"/>
                </a:lnTo>
                <a:lnTo>
                  <a:pt x="52630" y="37840"/>
                </a:lnTo>
                <a:lnTo>
                  <a:pt x="52650" y="37810"/>
                </a:lnTo>
                <a:lnTo>
                  <a:pt x="52660" y="37790"/>
                </a:lnTo>
                <a:lnTo>
                  <a:pt x="52650" y="37760"/>
                </a:lnTo>
                <a:lnTo>
                  <a:pt x="52630" y="37740"/>
                </a:lnTo>
                <a:lnTo>
                  <a:pt x="52600" y="37710"/>
                </a:lnTo>
                <a:lnTo>
                  <a:pt x="52570" y="37670"/>
                </a:lnTo>
                <a:lnTo>
                  <a:pt x="52560" y="37630"/>
                </a:lnTo>
                <a:lnTo>
                  <a:pt x="52570" y="37580"/>
                </a:lnTo>
                <a:lnTo>
                  <a:pt x="52630" y="37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