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Shizuoka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Shizuok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51280" y="42990"/>
                </a:moveTo>
                <a:lnTo>
                  <a:pt x="51470" y="42960"/>
                </a:lnTo>
                <a:lnTo>
                  <a:pt x="51500" y="42970"/>
                </a:lnTo>
                <a:lnTo>
                  <a:pt x="51540" y="42990"/>
                </a:lnTo>
                <a:lnTo>
                  <a:pt x="51540" y="43010"/>
                </a:lnTo>
                <a:lnTo>
                  <a:pt x="51540" y="43080"/>
                </a:lnTo>
                <a:lnTo>
                  <a:pt x="51540" y="43100"/>
                </a:lnTo>
                <a:lnTo>
                  <a:pt x="51550" y="43130"/>
                </a:lnTo>
                <a:lnTo>
                  <a:pt x="51560" y="43160"/>
                </a:lnTo>
                <a:lnTo>
                  <a:pt x="51570" y="43230"/>
                </a:lnTo>
                <a:lnTo>
                  <a:pt x="51580" y="43270"/>
                </a:lnTo>
                <a:lnTo>
                  <a:pt x="51580" y="43310"/>
                </a:lnTo>
                <a:lnTo>
                  <a:pt x="51570" y="43330"/>
                </a:lnTo>
                <a:lnTo>
                  <a:pt x="51560" y="43360"/>
                </a:lnTo>
                <a:lnTo>
                  <a:pt x="51510" y="43420"/>
                </a:lnTo>
                <a:lnTo>
                  <a:pt x="51490" y="43460"/>
                </a:lnTo>
                <a:lnTo>
                  <a:pt x="51480" y="43530"/>
                </a:lnTo>
                <a:lnTo>
                  <a:pt x="51500" y="43620"/>
                </a:lnTo>
                <a:lnTo>
                  <a:pt x="51530" y="43700"/>
                </a:lnTo>
                <a:lnTo>
                  <a:pt x="51580" y="43790"/>
                </a:lnTo>
                <a:lnTo>
                  <a:pt x="51610" y="43830"/>
                </a:lnTo>
                <a:lnTo>
                  <a:pt x="51630" y="43850"/>
                </a:lnTo>
                <a:lnTo>
                  <a:pt x="51660" y="43870"/>
                </a:lnTo>
                <a:lnTo>
                  <a:pt x="51730" y="43890"/>
                </a:lnTo>
                <a:lnTo>
                  <a:pt x="51790" y="43910"/>
                </a:lnTo>
                <a:lnTo>
                  <a:pt x="51850" y="43930"/>
                </a:lnTo>
                <a:lnTo>
                  <a:pt x="51830" y="43960"/>
                </a:lnTo>
                <a:lnTo>
                  <a:pt x="51800" y="44080"/>
                </a:lnTo>
                <a:lnTo>
                  <a:pt x="51800" y="44160"/>
                </a:lnTo>
                <a:lnTo>
                  <a:pt x="51890" y="44180"/>
                </a:lnTo>
                <a:lnTo>
                  <a:pt x="51870" y="44240"/>
                </a:lnTo>
                <a:lnTo>
                  <a:pt x="51860" y="44310"/>
                </a:lnTo>
                <a:lnTo>
                  <a:pt x="51830" y="44360"/>
                </a:lnTo>
                <a:lnTo>
                  <a:pt x="51870" y="44440"/>
                </a:lnTo>
                <a:lnTo>
                  <a:pt x="51960" y="44480"/>
                </a:lnTo>
                <a:lnTo>
                  <a:pt x="51990" y="44560"/>
                </a:lnTo>
                <a:lnTo>
                  <a:pt x="52010" y="44690"/>
                </a:lnTo>
                <a:lnTo>
                  <a:pt x="51990" y="44810"/>
                </a:lnTo>
                <a:lnTo>
                  <a:pt x="51920" y="44830"/>
                </a:lnTo>
                <a:lnTo>
                  <a:pt x="51870" y="44870"/>
                </a:lnTo>
                <a:lnTo>
                  <a:pt x="51830" y="44920"/>
                </a:lnTo>
                <a:lnTo>
                  <a:pt x="51820" y="44960"/>
                </a:lnTo>
                <a:lnTo>
                  <a:pt x="51790" y="45030"/>
                </a:lnTo>
                <a:lnTo>
                  <a:pt x="51750" y="45090"/>
                </a:lnTo>
                <a:lnTo>
                  <a:pt x="51730" y="45150"/>
                </a:lnTo>
                <a:lnTo>
                  <a:pt x="51700" y="45180"/>
                </a:lnTo>
                <a:lnTo>
                  <a:pt x="51650" y="45190"/>
                </a:lnTo>
                <a:lnTo>
                  <a:pt x="51630" y="45230"/>
                </a:lnTo>
                <a:lnTo>
                  <a:pt x="51610" y="45260"/>
                </a:lnTo>
                <a:lnTo>
                  <a:pt x="51570" y="45300"/>
                </a:lnTo>
                <a:lnTo>
                  <a:pt x="51580" y="45340"/>
                </a:lnTo>
                <a:lnTo>
                  <a:pt x="51570" y="45370"/>
                </a:lnTo>
                <a:lnTo>
                  <a:pt x="51540" y="45420"/>
                </a:lnTo>
                <a:lnTo>
                  <a:pt x="51530" y="45480"/>
                </a:lnTo>
                <a:lnTo>
                  <a:pt x="51540" y="45550"/>
                </a:lnTo>
                <a:lnTo>
                  <a:pt x="51560" y="45600"/>
                </a:lnTo>
                <a:lnTo>
                  <a:pt x="51520" y="45620"/>
                </a:lnTo>
                <a:lnTo>
                  <a:pt x="51500" y="45620"/>
                </a:lnTo>
                <a:lnTo>
                  <a:pt x="51470" y="45590"/>
                </a:lnTo>
                <a:lnTo>
                  <a:pt x="51400" y="45560"/>
                </a:lnTo>
                <a:lnTo>
                  <a:pt x="51270" y="45670"/>
                </a:lnTo>
                <a:lnTo>
                  <a:pt x="51170" y="45730"/>
                </a:lnTo>
                <a:lnTo>
                  <a:pt x="51090" y="45790"/>
                </a:lnTo>
                <a:lnTo>
                  <a:pt x="51050" y="45770"/>
                </a:lnTo>
                <a:lnTo>
                  <a:pt x="51010" y="45730"/>
                </a:lnTo>
                <a:lnTo>
                  <a:pt x="50970" y="45680"/>
                </a:lnTo>
                <a:lnTo>
                  <a:pt x="50910" y="45610"/>
                </a:lnTo>
                <a:lnTo>
                  <a:pt x="50930" y="45550"/>
                </a:lnTo>
                <a:lnTo>
                  <a:pt x="50910" y="45530"/>
                </a:lnTo>
                <a:lnTo>
                  <a:pt x="50890" y="45510"/>
                </a:lnTo>
                <a:lnTo>
                  <a:pt x="50870" y="45500"/>
                </a:lnTo>
                <a:lnTo>
                  <a:pt x="50850" y="45490"/>
                </a:lnTo>
                <a:lnTo>
                  <a:pt x="50830" y="45450"/>
                </a:lnTo>
                <a:lnTo>
                  <a:pt x="50830" y="45390"/>
                </a:lnTo>
                <a:lnTo>
                  <a:pt x="50830" y="45320"/>
                </a:lnTo>
                <a:lnTo>
                  <a:pt x="50860" y="45290"/>
                </a:lnTo>
                <a:lnTo>
                  <a:pt x="50880" y="45250"/>
                </a:lnTo>
                <a:lnTo>
                  <a:pt x="50910" y="45240"/>
                </a:lnTo>
                <a:lnTo>
                  <a:pt x="50870" y="45130"/>
                </a:lnTo>
                <a:lnTo>
                  <a:pt x="50840" y="45020"/>
                </a:lnTo>
                <a:lnTo>
                  <a:pt x="50870" y="44960"/>
                </a:lnTo>
                <a:lnTo>
                  <a:pt x="50880" y="44900"/>
                </a:lnTo>
                <a:lnTo>
                  <a:pt x="50870" y="44890"/>
                </a:lnTo>
                <a:lnTo>
                  <a:pt x="50870" y="44820"/>
                </a:lnTo>
                <a:lnTo>
                  <a:pt x="50850" y="44780"/>
                </a:lnTo>
                <a:lnTo>
                  <a:pt x="50880" y="44730"/>
                </a:lnTo>
                <a:lnTo>
                  <a:pt x="50920" y="44690"/>
                </a:lnTo>
                <a:lnTo>
                  <a:pt x="50960" y="44680"/>
                </a:lnTo>
                <a:lnTo>
                  <a:pt x="50930" y="44630"/>
                </a:lnTo>
                <a:lnTo>
                  <a:pt x="50910" y="44600"/>
                </a:lnTo>
                <a:lnTo>
                  <a:pt x="50880" y="44510"/>
                </a:lnTo>
                <a:lnTo>
                  <a:pt x="50880" y="44420"/>
                </a:lnTo>
                <a:lnTo>
                  <a:pt x="50920" y="44340"/>
                </a:lnTo>
                <a:lnTo>
                  <a:pt x="50950" y="44260"/>
                </a:lnTo>
                <a:lnTo>
                  <a:pt x="51070" y="44270"/>
                </a:lnTo>
                <a:lnTo>
                  <a:pt x="51150" y="44280"/>
                </a:lnTo>
                <a:lnTo>
                  <a:pt x="51210" y="44280"/>
                </a:lnTo>
                <a:lnTo>
                  <a:pt x="51260" y="44280"/>
                </a:lnTo>
                <a:lnTo>
                  <a:pt x="51300" y="44240"/>
                </a:lnTo>
                <a:lnTo>
                  <a:pt x="51150" y="44070"/>
                </a:lnTo>
                <a:lnTo>
                  <a:pt x="51100" y="44000"/>
                </a:lnTo>
                <a:lnTo>
                  <a:pt x="51000" y="43920"/>
                </a:lnTo>
                <a:lnTo>
                  <a:pt x="50830" y="43870"/>
                </a:lnTo>
                <a:lnTo>
                  <a:pt x="50690" y="43850"/>
                </a:lnTo>
                <a:lnTo>
                  <a:pt x="50590" y="43900"/>
                </a:lnTo>
                <a:lnTo>
                  <a:pt x="50510" y="43940"/>
                </a:lnTo>
                <a:lnTo>
                  <a:pt x="50370" y="43940"/>
                </a:lnTo>
                <a:lnTo>
                  <a:pt x="50270" y="44010"/>
                </a:lnTo>
                <a:lnTo>
                  <a:pt x="50190" y="44170"/>
                </a:lnTo>
                <a:lnTo>
                  <a:pt x="50110" y="44240"/>
                </a:lnTo>
                <a:lnTo>
                  <a:pt x="50100" y="44350"/>
                </a:lnTo>
                <a:lnTo>
                  <a:pt x="50130" y="44380"/>
                </a:lnTo>
                <a:lnTo>
                  <a:pt x="50130" y="44310"/>
                </a:lnTo>
                <a:lnTo>
                  <a:pt x="50170" y="44280"/>
                </a:lnTo>
                <a:lnTo>
                  <a:pt x="50200" y="44290"/>
                </a:lnTo>
                <a:lnTo>
                  <a:pt x="50150" y="44420"/>
                </a:lnTo>
                <a:lnTo>
                  <a:pt x="50020" y="44500"/>
                </a:lnTo>
                <a:lnTo>
                  <a:pt x="49910" y="44550"/>
                </a:lnTo>
                <a:lnTo>
                  <a:pt x="49820" y="44590"/>
                </a:lnTo>
                <a:lnTo>
                  <a:pt x="49720" y="44650"/>
                </a:lnTo>
                <a:lnTo>
                  <a:pt x="49680" y="44690"/>
                </a:lnTo>
                <a:lnTo>
                  <a:pt x="49660" y="44750"/>
                </a:lnTo>
                <a:lnTo>
                  <a:pt x="49630" y="44800"/>
                </a:lnTo>
                <a:lnTo>
                  <a:pt x="49610" y="44870"/>
                </a:lnTo>
                <a:lnTo>
                  <a:pt x="49610" y="44900"/>
                </a:lnTo>
                <a:lnTo>
                  <a:pt x="49650" y="44970"/>
                </a:lnTo>
                <a:lnTo>
                  <a:pt x="49600" y="45040"/>
                </a:lnTo>
                <a:lnTo>
                  <a:pt x="49570" y="45070"/>
                </a:lnTo>
                <a:lnTo>
                  <a:pt x="49510" y="45190"/>
                </a:lnTo>
                <a:lnTo>
                  <a:pt x="49380" y="45280"/>
                </a:lnTo>
                <a:lnTo>
                  <a:pt x="49280" y="45380"/>
                </a:lnTo>
                <a:lnTo>
                  <a:pt x="49240" y="45560"/>
                </a:lnTo>
                <a:lnTo>
                  <a:pt x="49210" y="45630"/>
                </a:lnTo>
                <a:lnTo>
                  <a:pt x="49240" y="45700"/>
                </a:lnTo>
                <a:lnTo>
                  <a:pt x="49310" y="45720"/>
                </a:lnTo>
                <a:lnTo>
                  <a:pt x="49350" y="45770"/>
                </a:lnTo>
                <a:lnTo>
                  <a:pt x="49330" y="45800"/>
                </a:lnTo>
                <a:lnTo>
                  <a:pt x="49200" y="45770"/>
                </a:lnTo>
                <a:lnTo>
                  <a:pt x="48790" y="45580"/>
                </a:lnTo>
                <a:lnTo>
                  <a:pt x="48550" y="45540"/>
                </a:lnTo>
                <a:lnTo>
                  <a:pt x="48330" y="45540"/>
                </a:lnTo>
                <a:lnTo>
                  <a:pt x="48040" y="45640"/>
                </a:lnTo>
                <a:lnTo>
                  <a:pt x="47720" y="45530"/>
                </a:lnTo>
                <a:lnTo>
                  <a:pt x="47460" y="45500"/>
                </a:lnTo>
                <a:lnTo>
                  <a:pt x="47320" y="45500"/>
                </a:lnTo>
                <a:lnTo>
                  <a:pt x="47090" y="45530"/>
                </a:lnTo>
                <a:lnTo>
                  <a:pt x="47090" y="45470"/>
                </a:lnTo>
                <a:lnTo>
                  <a:pt x="47090" y="45450"/>
                </a:lnTo>
                <a:lnTo>
                  <a:pt x="47080" y="45400"/>
                </a:lnTo>
                <a:lnTo>
                  <a:pt x="47080" y="45330"/>
                </a:lnTo>
                <a:lnTo>
                  <a:pt x="47090" y="45240"/>
                </a:lnTo>
                <a:lnTo>
                  <a:pt x="47100" y="45170"/>
                </a:lnTo>
                <a:lnTo>
                  <a:pt x="47150" y="45030"/>
                </a:lnTo>
                <a:lnTo>
                  <a:pt x="47180" y="45000"/>
                </a:lnTo>
                <a:lnTo>
                  <a:pt x="47220" y="44970"/>
                </a:lnTo>
                <a:lnTo>
                  <a:pt x="47370" y="44930"/>
                </a:lnTo>
                <a:lnTo>
                  <a:pt x="47390" y="44920"/>
                </a:lnTo>
                <a:lnTo>
                  <a:pt x="47420" y="44910"/>
                </a:lnTo>
                <a:lnTo>
                  <a:pt x="47500" y="44820"/>
                </a:lnTo>
                <a:lnTo>
                  <a:pt x="47530" y="44780"/>
                </a:lnTo>
                <a:lnTo>
                  <a:pt x="47550" y="44720"/>
                </a:lnTo>
                <a:lnTo>
                  <a:pt x="47570" y="44670"/>
                </a:lnTo>
                <a:lnTo>
                  <a:pt x="47680" y="44540"/>
                </a:lnTo>
                <a:lnTo>
                  <a:pt x="47700" y="44490"/>
                </a:lnTo>
                <a:lnTo>
                  <a:pt x="47720" y="44340"/>
                </a:lnTo>
                <a:lnTo>
                  <a:pt x="47760" y="44290"/>
                </a:lnTo>
                <a:lnTo>
                  <a:pt x="47930" y="44130"/>
                </a:lnTo>
                <a:lnTo>
                  <a:pt x="47970" y="44060"/>
                </a:lnTo>
                <a:lnTo>
                  <a:pt x="48020" y="43950"/>
                </a:lnTo>
                <a:lnTo>
                  <a:pt x="48050" y="43860"/>
                </a:lnTo>
                <a:lnTo>
                  <a:pt x="48060" y="43770"/>
                </a:lnTo>
                <a:lnTo>
                  <a:pt x="48080" y="43660"/>
                </a:lnTo>
                <a:lnTo>
                  <a:pt x="48170" y="43620"/>
                </a:lnTo>
                <a:lnTo>
                  <a:pt x="48280" y="43510"/>
                </a:lnTo>
                <a:lnTo>
                  <a:pt x="48340" y="43480"/>
                </a:lnTo>
                <a:lnTo>
                  <a:pt x="48470" y="43370"/>
                </a:lnTo>
                <a:lnTo>
                  <a:pt x="48530" y="43340"/>
                </a:lnTo>
                <a:lnTo>
                  <a:pt x="48600" y="43330"/>
                </a:lnTo>
                <a:lnTo>
                  <a:pt x="48640" y="43310"/>
                </a:lnTo>
                <a:lnTo>
                  <a:pt x="48660" y="43290"/>
                </a:lnTo>
                <a:lnTo>
                  <a:pt x="48690" y="43250"/>
                </a:lnTo>
                <a:lnTo>
                  <a:pt x="48730" y="43210"/>
                </a:lnTo>
                <a:lnTo>
                  <a:pt x="48760" y="43190"/>
                </a:lnTo>
                <a:lnTo>
                  <a:pt x="48850" y="43170"/>
                </a:lnTo>
                <a:lnTo>
                  <a:pt x="48900" y="43140"/>
                </a:lnTo>
                <a:lnTo>
                  <a:pt x="48980" y="43070"/>
                </a:lnTo>
                <a:lnTo>
                  <a:pt x="49010" y="43020"/>
                </a:lnTo>
                <a:lnTo>
                  <a:pt x="49020" y="42970"/>
                </a:lnTo>
                <a:lnTo>
                  <a:pt x="49010" y="42940"/>
                </a:lnTo>
                <a:lnTo>
                  <a:pt x="48990" y="42900"/>
                </a:lnTo>
                <a:lnTo>
                  <a:pt x="48970" y="42870"/>
                </a:lnTo>
                <a:lnTo>
                  <a:pt x="48970" y="42830"/>
                </a:lnTo>
                <a:lnTo>
                  <a:pt x="48980" y="42800"/>
                </a:lnTo>
                <a:lnTo>
                  <a:pt x="49030" y="42750"/>
                </a:lnTo>
                <a:lnTo>
                  <a:pt x="49050" y="42700"/>
                </a:lnTo>
                <a:lnTo>
                  <a:pt x="49060" y="42670"/>
                </a:lnTo>
                <a:lnTo>
                  <a:pt x="49050" y="42630"/>
                </a:lnTo>
                <a:lnTo>
                  <a:pt x="49040" y="42590"/>
                </a:lnTo>
                <a:lnTo>
                  <a:pt x="49050" y="42520"/>
                </a:lnTo>
                <a:lnTo>
                  <a:pt x="49060" y="42480"/>
                </a:lnTo>
                <a:lnTo>
                  <a:pt x="49050" y="42430"/>
                </a:lnTo>
                <a:lnTo>
                  <a:pt x="49050" y="42390"/>
                </a:lnTo>
                <a:lnTo>
                  <a:pt x="49070" y="42340"/>
                </a:lnTo>
                <a:lnTo>
                  <a:pt x="49100" y="42320"/>
                </a:lnTo>
                <a:lnTo>
                  <a:pt x="49140" y="42300"/>
                </a:lnTo>
                <a:lnTo>
                  <a:pt x="49170" y="42280"/>
                </a:lnTo>
                <a:lnTo>
                  <a:pt x="49180" y="42250"/>
                </a:lnTo>
                <a:lnTo>
                  <a:pt x="49190" y="42170"/>
                </a:lnTo>
                <a:lnTo>
                  <a:pt x="49220" y="42100"/>
                </a:lnTo>
                <a:lnTo>
                  <a:pt x="49270" y="42160"/>
                </a:lnTo>
                <a:lnTo>
                  <a:pt x="49280" y="42190"/>
                </a:lnTo>
                <a:lnTo>
                  <a:pt x="49300" y="42300"/>
                </a:lnTo>
                <a:lnTo>
                  <a:pt x="49340" y="42430"/>
                </a:lnTo>
                <a:lnTo>
                  <a:pt x="49350" y="42500"/>
                </a:lnTo>
                <a:lnTo>
                  <a:pt x="49360" y="42650"/>
                </a:lnTo>
                <a:lnTo>
                  <a:pt x="49350" y="42690"/>
                </a:lnTo>
                <a:lnTo>
                  <a:pt x="49340" y="42760"/>
                </a:lnTo>
                <a:lnTo>
                  <a:pt x="49330" y="42800"/>
                </a:lnTo>
                <a:lnTo>
                  <a:pt x="49340" y="42890"/>
                </a:lnTo>
                <a:lnTo>
                  <a:pt x="49340" y="42940"/>
                </a:lnTo>
                <a:lnTo>
                  <a:pt x="49310" y="43040"/>
                </a:lnTo>
                <a:lnTo>
                  <a:pt x="49310" y="43080"/>
                </a:lnTo>
                <a:lnTo>
                  <a:pt x="49320" y="43120"/>
                </a:lnTo>
                <a:lnTo>
                  <a:pt x="49330" y="43160"/>
                </a:lnTo>
                <a:lnTo>
                  <a:pt x="49330" y="43190"/>
                </a:lnTo>
                <a:lnTo>
                  <a:pt x="49330" y="43230"/>
                </a:lnTo>
                <a:lnTo>
                  <a:pt x="49340" y="43260"/>
                </a:lnTo>
                <a:lnTo>
                  <a:pt x="49370" y="43290"/>
                </a:lnTo>
                <a:lnTo>
                  <a:pt x="49420" y="43300"/>
                </a:lnTo>
                <a:lnTo>
                  <a:pt x="49480" y="43280"/>
                </a:lnTo>
                <a:lnTo>
                  <a:pt x="49540" y="43270"/>
                </a:lnTo>
                <a:lnTo>
                  <a:pt x="49610" y="43280"/>
                </a:lnTo>
                <a:lnTo>
                  <a:pt x="49650" y="43310"/>
                </a:lnTo>
                <a:lnTo>
                  <a:pt x="49680" y="43360"/>
                </a:lnTo>
                <a:lnTo>
                  <a:pt x="49720" y="43570"/>
                </a:lnTo>
                <a:lnTo>
                  <a:pt x="49750" y="43620"/>
                </a:lnTo>
                <a:lnTo>
                  <a:pt x="49770" y="43670"/>
                </a:lnTo>
                <a:lnTo>
                  <a:pt x="49810" y="43700"/>
                </a:lnTo>
                <a:lnTo>
                  <a:pt x="49870" y="43760"/>
                </a:lnTo>
                <a:lnTo>
                  <a:pt x="49910" y="43780"/>
                </a:lnTo>
                <a:lnTo>
                  <a:pt x="49950" y="43790"/>
                </a:lnTo>
                <a:lnTo>
                  <a:pt x="49990" y="43790"/>
                </a:lnTo>
                <a:lnTo>
                  <a:pt x="50030" y="43770"/>
                </a:lnTo>
                <a:lnTo>
                  <a:pt x="50070" y="43740"/>
                </a:lnTo>
                <a:lnTo>
                  <a:pt x="50110" y="43700"/>
                </a:lnTo>
                <a:lnTo>
                  <a:pt x="50120" y="43680"/>
                </a:lnTo>
                <a:lnTo>
                  <a:pt x="50130" y="43660"/>
                </a:lnTo>
                <a:lnTo>
                  <a:pt x="50140" y="43640"/>
                </a:lnTo>
                <a:lnTo>
                  <a:pt x="50140" y="43610"/>
                </a:lnTo>
                <a:lnTo>
                  <a:pt x="50140" y="43570"/>
                </a:lnTo>
                <a:lnTo>
                  <a:pt x="50130" y="43520"/>
                </a:lnTo>
                <a:lnTo>
                  <a:pt x="50120" y="43430"/>
                </a:lnTo>
                <a:lnTo>
                  <a:pt x="50130" y="43300"/>
                </a:lnTo>
                <a:lnTo>
                  <a:pt x="50160" y="43170"/>
                </a:lnTo>
                <a:lnTo>
                  <a:pt x="50180" y="42990"/>
                </a:lnTo>
                <a:lnTo>
                  <a:pt x="50190" y="42930"/>
                </a:lnTo>
                <a:lnTo>
                  <a:pt x="50210" y="42880"/>
                </a:lnTo>
                <a:lnTo>
                  <a:pt x="50240" y="42860"/>
                </a:lnTo>
                <a:lnTo>
                  <a:pt x="50280" y="42860"/>
                </a:lnTo>
                <a:lnTo>
                  <a:pt x="50380" y="42950"/>
                </a:lnTo>
                <a:lnTo>
                  <a:pt x="50440" y="42980"/>
                </a:lnTo>
                <a:lnTo>
                  <a:pt x="50510" y="42990"/>
                </a:lnTo>
                <a:lnTo>
                  <a:pt x="50550" y="43010"/>
                </a:lnTo>
                <a:lnTo>
                  <a:pt x="50570" y="43040"/>
                </a:lnTo>
                <a:lnTo>
                  <a:pt x="50620" y="43080"/>
                </a:lnTo>
                <a:lnTo>
                  <a:pt x="50690" y="43100"/>
                </a:lnTo>
                <a:lnTo>
                  <a:pt x="51080" y="43050"/>
                </a:lnTo>
                <a:lnTo>
                  <a:pt x="51280" y="42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