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Shimane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Shimane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4360" y="40360"/>
                </a:moveTo>
                <a:lnTo>
                  <a:pt x="34400" y="40430"/>
                </a:lnTo>
                <a:lnTo>
                  <a:pt x="34370" y="40530"/>
                </a:lnTo>
                <a:lnTo>
                  <a:pt x="34300" y="40620"/>
                </a:lnTo>
                <a:lnTo>
                  <a:pt x="34240" y="40680"/>
                </a:lnTo>
                <a:lnTo>
                  <a:pt x="34240" y="40570"/>
                </a:lnTo>
                <a:lnTo>
                  <a:pt x="34250" y="40460"/>
                </a:lnTo>
                <a:lnTo>
                  <a:pt x="34280" y="40380"/>
                </a:lnTo>
                <a:lnTo>
                  <a:pt x="34360" y="40360"/>
                </a:lnTo>
                <a:close/>
                <a:moveTo>
                  <a:pt x="34270" y="40330"/>
                </a:moveTo>
                <a:lnTo>
                  <a:pt x="34280" y="40310"/>
                </a:lnTo>
                <a:lnTo>
                  <a:pt x="34340" y="40340"/>
                </a:lnTo>
                <a:lnTo>
                  <a:pt x="34280" y="40360"/>
                </a:lnTo>
                <a:lnTo>
                  <a:pt x="34270" y="40330"/>
                </a:lnTo>
                <a:close/>
                <a:moveTo>
                  <a:pt x="34220" y="40290"/>
                </a:moveTo>
                <a:lnTo>
                  <a:pt x="34260" y="40300"/>
                </a:lnTo>
                <a:lnTo>
                  <a:pt x="34270" y="40330"/>
                </a:lnTo>
                <a:lnTo>
                  <a:pt x="34260" y="40350"/>
                </a:lnTo>
                <a:lnTo>
                  <a:pt x="34220" y="40360"/>
                </a:lnTo>
                <a:lnTo>
                  <a:pt x="34180" y="40380"/>
                </a:lnTo>
                <a:lnTo>
                  <a:pt x="34160" y="40450"/>
                </a:lnTo>
                <a:lnTo>
                  <a:pt x="34170" y="40480"/>
                </a:lnTo>
                <a:lnTo>
                  <a:pt x="34170" y="40510"/>
                </a:lnTo>
                <a:lnTo>
                  <a:pt x="34170" y="40530"/>
                </a:lnTo>
                <a:lnTo>
                  <a:pt x="34140" y="40560"/>
                </a:lnTo>
                <a:lnTo>
                  <a:pt x="34110" y="40560"/>
                </a:lnTo>
                <a:lnTo>
                  <a:pt x="34090" y="40550"/>
                </a:lnTo>
                <a:lnTo>
                  <a:pt x="34070" y="40540"/>
                </a:lnTo>
                <a:lnTo>
                  <a:pt x="34060" y="40520"/>
                </a:lnTo>
                <a:lnTo>
                  <a:pt x="34060" y="40480"/>
                </a:lnTo>
                <a:lnTo>
                  <a:pt x="34050" y="40470"/>
                </a:lnTo>
                <a:lnTo>
                  <a:pt x="34040" y="40460"/>
                </a:lnTo>
                <a:lnTo>
                  <a:pt x="34010" y="40460"/>
                </a:lnTo>
                <a:lnTo>
                  <a:pt x="33980" y="40480"/>
                </a:lnTo>
                <a:lnTo>
                  <a:pt x="33990" y="40510"/>
                </a:lnTo>
                <a:lnTo>
                  <a:pt x="34020" y="40580"/>
                </a:lnTo>
                <a:lnTo>
                  <a:pt x="33990" y="40620"/>
                </a:lnTo>
                <a:lnTo>
                  <a:pt x="33950" y="40610"/>
                </a:lnTo>
                <a:lnTo>
                  <a:pt x="33910" y="40580"/>
                </a:lnTo>
                <a:lnTo>
                  <a:pt x="33860" y="40530"/>
                </a:lnTo>
                <a:lnTo>
                  <a:pt x="33920" y="40460"/>
                </a:lnTo>
                <a:lnTo>
                  <a:pt x="34050" y="40350"/>
                </a:lnTo>
                <a:lnTo>
                  <a:pt x="34120" y="40280"/>
                </a:lnTo>
                <a:lnTo>
                  <a:pt x="34170" y="40300"/>
                </a:lnTo>
                <a:lnTo>
                  <a:pt x="34220" y="40290"/>
                </a:lnTo>
                <a:close/>
                <a:moveTo>
                  <a:pt x="30130" y="45520"/>
                </a:moveTo>
                <a:lnTo>
                  <a:pt x="30140" y="45510"/>
                </a:lnTo>
                <a:lnTo>
                  <a:pt x="30230" y="45520"/>
                </a:lnTo>
                <a:lnTo>
                  <a:pt x="30340" y="45510"/>
                </a:lnTo>
                <a:lnTo>
                  <a:pt x="30470" y="45470"/>
                </a:lnTo>
                <a:lnTo>
                  <a:pt x="30560" y="45430"/>
                </a:lnTo>
                <a:lnTo>
                  <a:pt x="30610" y="45400"/>
                </a:lnTo>
                <a:lnTo>
                  <a:pt x="30660" y="45370"/>
                </a:lnTo>
                <a:lnTo>
                  <a:pt x="30680" y="45290"/>
                </a:lnTo>
                <a:lnTo>
                  <a:pt x="30690" y="45260"/>
                </a:lnTo>
                <a:lnTo>
                  <a:pt x="30710" y="45210"/>
                </a:lnTo>
                <a:lnTo>
                  <a:pt x="30780" y="45200"/>
                </a:lnTo>
                <a:lnTo>
                  <a:pt x="30790" y="45170"/>
                </a:lnTo>
                <a:lnTo>
                  <a:pt x="30860" y="45110"/>
                </a:lnTo>
                <a:lnTo>
                  <a:pt x="30950" y="45020"/>
                </a:lnTo>
                <a:lnTo>
                  <a:pt x="31070" y="44930"/>
                </a:lnTo>
                <a:lnTo>
                  <a:pt x="31140" y="44830"/>
                </a:lnTo>
                <a:lnTo>
                  <a:pt x="31180" y="44790"/>
                </a:lnTo>
                <a:lnTo>
                  <a:pt x="31240" y="44810"/>
                </a:lnTo>
                <a:lnTo>
                  <a:pt x="31260" y="44760"/>
                </a:lnTo>
                <a:lnTo>
                  <a:pt x="31260" y="44680"/>
                </a:lnTo>
                <a:lnTo>
                  <a:pt x="31400" y="44560"/>
                </a:lnTo>
                <a:lnTo>
                  <a:pt x="31470" y="44500"/>
                </a:lnTo>
                <a:lnTo>
                  <a:pt x="31540" y="44440"/>
                </a:lnTo>
                <a:lnTo>
                  <a:pt x="31710" y="44300"/>
                </a:lnTo>
                <a:lnTo>
                  <a:pt x="31770" y="44230"/>
                </a:lnTo>
                <a:lnTo>
                  <a:pt x="31870" y="44210"/>
                </a:lnTo>
                <a:lnTo>
                  <a:pt x="31940" y="44180"/>
                </a:lnTo>
                <a:lnTo>
                  <a:pt x="32010" y="44130"/>
                </a:lnTo>
                <a:lnTo>
                  <a:pt x="32040" y="44020"/>
                </a:lnTo>
                <a:lnTo>
                  <a:pt x="32120" y="43950"/>
                </a:lnTo>
                <a:lnTo>
                  <a:pt x="32190" y="43900"/>
                </a:lnTo>
                <a:lnTo>
                  <a:pt x="32220" y="43870"/>
                </a:lnTo>
                <a:lnTo>
                  <a:pt x="32210" y="43830"/>
                </a:lnTo>
                <a:lnTo>
                  <a:pt x="32260" y="43780"/>
                </a:lnTo>
                <a:lnTo>
                  <a:pt x="32270" y="43730"/>
                </a:lnTo>
                <a:lnTo>
                  <a:pt x="32450" y="43590"/>
                </a:lnTo>
                <a:lnTo>
                  <a:pt x="32530" y="43520"/>
                </a:lnTo>
                <a:lnTo>
                  <a:pt x="32630" y="43480"/>
                </a:lnTo>
                <a:lnTo>
                  <a:pt x="32640" y="43430"/>
                </a:lnTo>
                <a:lnTo>
                  <a:pt x="32690" y="43410"/>
                </a:lnTo>
                <a:lnTo>
                  <a:pt x="32760" y="43370"/>
                </a:lnTo>
                <a:lnTo>
                  <a:pt x="32900" y="43330"/>
                </a:lnTo>
                <a:lnTo>
                  <a:pt x="32950" y="43300"/>
                </a:lnTo>
                <a:lnTo>
                  <a:pt x="32990" y="43230"/>
                </a:lnTo>
                <a:lnTo>
                  <a:pt x="33020" y="43170"/>
                </a:lnTo>
                <a:lnTo>
                  <a:pt x="33050" y="43080"/>
                </a:lnTo>
                <a:lnTo>
                  <a:pt x="33050" y="43020"/>
                </a:lnTo>
                <a:lnTo>
                  <a:pt x="33050" y="42970"/>
                </a:lnTo>
                <a:lnTo>
                  <a:pt x="33040" y="42920"/>
                </a:lnTo>
                <a:lnTo>
                  <a:pt x="32990" y="42890"/>
                </a:lnTo>
                <a:lnTo>
                  <a:pt x="32930" y="42850"/>
                </a:lnTo>
                <a:lnTo>
                  <a:pt x="32910" y="42810"/>
                </a:lnTo>
                <a:lnTo>
                  <a:pt x="32940" y="42770"/>
                </a:lnTo>
                <a:lnTo>
                  <a:pt x="33000" y="42760"/>
                </a:lnTo>
                <a:lnTo>
                  <a:pt x="33080" y="42740"/>
                </a:lnTo>
                <a:lnTo>
                  <a:pt x="33130" y="42740"/>
                </a:lnTo>
                <a:lnTo>
                  <a:pt x="33230" y="42740"/>
                </a:lnTo>
                <a:lnTo>
                  <a:pt x="33270" y="42730"/>
                </a:lnTo>
                <a:lnTo>
                  <a:pt x="33290" y="42720"/>
                </a:lnTo>
                <a:lnTo>
                  <a:pt x="33260" y="42690"/>
                </a:lnTo>
                <a:lnTo>
                  <a:pt x="33200" y="42660"/>
                </a:lnTo>
                <a:lnTo>
                  <a:pt x="33240" y="42660"/>
                </a:lnTo>
                <a:lnTo>
                  <a:pt x="33280" y="42640"/>
                </a:lnTo>
                <a:lnTo>
                  <a:pt x="33350" y="42630"/>
                </a:lnTo>
                <a:lnTo>
                  <a:pt x="33440" y="42580"/>
                </a:lnTo>
                <a:lnTo>
                  <a:pt x="33530" y="42540"/>
                </a:lnTo>
                <a:lnTo>
                  <a:pt x="33610" y="42520"/>
                </a:lnTo>
                <a:lnTo>
                  <a:pt x="33780" y="42510"/>
                </a:lnTo>
                <a:lnTo>
                  <a:pt x="33850" y="42490"/>
                </a:lnTo>
                <a:lnTo>
                  <a:pt x="33920" y="42500"/>
                </a:lnTo>
                <a:lnTo>
                  <a:pt x="33930" y="42410"/>
                </a:lnTo>
                <a:lnTo>
                  <a:pt x="33980" y="42400"/>
                </a:lnTo>
                <a:lnTo>
                  <a:pt x="34050" y="42410"/>
                </a:lnTo>
                <a:lnTo>
                  <a:pt x="34110" y="42390"/>
                </a:lnTo>
                <a:lnTo>
                  <a:pt x="34130" y="42340"/>
                </a:lnTo>
                <a:lnTo>
                  <a:pt x="34160" y="42290"/>
                </a:lnTo>
                <a:lnTo>
                  <a:pt x="34200" y="42270"/>
                </a:lnTo>
                <a:lnTo>
                  <a:pt x="34250" y="42290"/>
                </a:lnTo>
                <a:lnTo>
                  <a:pt x="34270" y="42240"/>
                </a:lnTo>
                <a:lnTo>
                  <a:pt x="34270" y="42190"/>
                </a:lnTo>
                <a:lnTo>
                  <a:pt x="34320" y="42210"/>
                </a:lnTo>
                <a:lnTo>
                  <a:pt x="34360" y="42250"/>
                </a:lnTo>
                <a:lnTo>
                  <a:pt x="34420" y="42310"/>
                </a:lnTo>
                <a:lnTo>
                  <a:pt x="34470" y="42330"/>
                </a:lnTo>
                <a:lnTo>
                  <a:pt x="34560" y="42300"/>
                </a:lnTo>
                <a:lnTo>
                  <a:pt x="34610" y="42300"/>
                </a:lnTo>
                <a:lnTo>
                  <a:pt x="34670" y="42260"/>
                </a:lnTo>
                <a:lnTo>
                  <a:pt x="34680" y="42280"/>
                </a:lnTo>
                <a:lnTo>
                  <a:pt x="34660" y="42310"/>
                </a:lnTo>
                <a:lnTo>
                  <a:pt x="34670" y="42330"/>
                </a:lnTo>
                <a:lnTo>
                  <a:pt x="34710" y="42330"/>
                </a:lnTo>
                <a:lnTo>
                  <a:pt x="34730" y="42320"/>
                </a:lnTo>
                <a:lnTo>
                  <a:pt x="34790" y="42290"/>
                </a:lnTo>
                <a:lnTo>
                  <a:pt x="34850" y="42280"/>
                </a:lnTo>
                <a:lnTo>
                  <a:pt x="34910" y="42280"/>
                </a:lnTo>
                <a:lnTo>
                  <a:pt x="34960" y="42310"/>
                </a:lnTo>
                <a:lnTo>
                  <a:pt x="34920" y="42340"/>
                </a:lnTo>
                <a:lnTo>
                  <a:pt x="34880" y="42350"/>
                </a:lnTo>
                <a:lnTo>
                  <a:pt x="34850" y="42370"/>
                </a:lnTo>
                <a:lnTo>
                  <a:pt x="34800" y="42380"/>
                </a:lnTo>
                <a:lnTo>
                  <a:pt x="34760" y="42430"/>
                </a:lnTo>
                <a:lnTo>
                  <a:pt x="34750" y="42430"/>
                </a:lnTo>
                <a:lnTo>
                  <a:pt x="34620" y="42470"/>
                </a:lnTo>
                <a:lnTo>
                  <a:pt x="34610" y="42480"/>
                </a:lnTo>
                <a:lnTo>
                  <a:pt x="34600" y="42500"/>
                </a:lnTo>
                <a:lnTo>
                  <a:pt x="34600" y="42510"/>
                </a:lnTo>
                <a:lnTo>
                  <a:pt x="34620" y="42530"/>
                </a:lnTo>
                <a:lnTo>
                  <a:pt x="34650" y="42550"/>
                </a:lnTo>
                <a:lnTo>
                  <a:pt x="34660" y="42570"/>
                </a:lnTo>
                <a:lnTo>
                  <a:pt x="34670" y="42580"/>
                </a:lnTo>
                <a:lnTo>
                  <a:pt x="34680" y="42590"/>
                </a:lnTo>
                <a:lnTo>
                  <a:pt x="34680" y="42630"/>
                </a:lnTo>
                <a:lnTo>
                  <a:pt x="34690" y="42640"/>
                </a:lnTo>
                <a:lnTo>
                  <a:pt x="34720" y="42690"/>
                </a:lnTo>
                <a:lnTo>
                  <a:pt x="34740" y="42720"/>
                </a:lnTo>
                <a:lnTo>
                  <a:pt x="34810" y="42780"/>
                </a:lnTo>
                <a:lnTo>
                  <a:pt x="34850" y="42800"/>
                </a:lnTo>
                <a:lnTo>
                  <a:pt x="34940" y="42830"/>
                </a:lnTo>
                <a:lnTo>
                  <a:pt x="34940" y="42840"/>
                </a:lnTo>
                <a:lnTo>
                  <a:pt x="34950" y="42850"/>
                </a:lnTo>
                <a:lnTo>
                  <a:pt x="34960" y="42860"/>
                </a:lnTo>
                <a:lnTo>
                  <a:pt x="34960" y="42880"/>
                </a:lnTo>
                <a:lnTo>
                  <a:pt x="34950" y="42900"/>
                </a:lnTo>
                <a:lnTo>
                  <a:pt x="34930" y="42920"/>
                </a:lnTo>
                <a:lnTo>
                  <a:pt x="34920" y="42920"/>
                </a:lnTo>
                <a:lnTo>
                  <a:pt x="34900" y="42930"/>
                </a:lnTo>
                <a:lnTo>
                  <a:pt x="34900" y="42960"/>
                </a:lnTo>
                <a:lnTo>
                  <a:pt x="34880" y="43160"/>
                </a:lnTo>
                <a:lnTo>
                  <a:pt x="34890" y="43270"/>
                </a:lnTo>
                <a:lnTo>
                  <a:pt x="34890" y="43340"/>
                </a:lnTo>
                <a:lnTo>
                  <a:pt x="34870" y="43390"/>
                </a:lnTo>
                <a:lnTo>
                  <a:pt x="34800" y="43440"/>
                </a:lnTo>
                <a:lnTo>
                  <a:pt x="34560" y="43560"/>
                </a:lnTo>
                <a:lnTo>
                  <a:pt x="34520" y="43580"/>
                </a:lnTo>
                <a:lnTo>
                  <a:pt x="34490" y="43620"/>
                </a:lnTo>
                <a:lnTo>
                  <a:pt x="34490" y="43650"/>
                </a:lnTo>
                <a:lnTo>
                  <a:pt x="34510" y="43690"/>
                </a:lnTo>
                <a:lnTo>
                  <a:pt x="34520" y="43730"/>
                </a:lnTo>
                <a:lnTo>
                  <a:pt x="34510" y="43790"/>
                </a:lnTo>
                <a:lnTo>
                  <a:pt x="34440" y="43920"/>
                </a:lnTo>
                <a:lnTo>
                  <a:pt x="34380" y="44110"/>
                </a:lnTo>
                <a:lnTo>
                  <a:pt x="34290" y="44100"/>
                </a:lnTo>
                <a:lnTo>
                  <a:pt x="34170" y="44130"/>
                </a:lnTo>
                <a:lnTo>
                  <a:pt x="34120" y="44130"/>
                </a:lnTo>
                <a:lnTo>
                  <a:pt x="34070" y="44110"/>
                </a:lnTo>
                <a:lnTo>
                  <a:pt x="33990" y="44060"/>
                </a:lnTo>
                <a:lnTo>
                  <a:pt x="33950" y="44070"/>
                </a:lnTo>
                <a:lnTo>
                  <a:pt x="33870" y="44100"/>
                </a:lnTo>
                <a:lnTo>
                  <a:pt x="33830" y="44110"/>
                </a:lnTo>
                <a:lnTo>
                  <a:pt x="33640" y="44070"/>
                </a:lnTo>
                <a:lnTo>
                  <a:pt x="33580" y="44090"/>
                </a:lnTo>
                <a:lnTo>
                  <a:pt x="33540" y="44110"/>
                </a:lnTo>
                <a:lnTo>
                  <a:pt x="33510" y="44150"/>
                </a:lnTo>
                <a:lnTo>
                  <a:pt x="33450" y="44250"/>
                </a:lnTo>
                <a:lnTo>
                  <a:pt x="33270" y="44490"/>
                </a:lnTo>
                <a:lnTo>
                  <a:pt x="33210" y="44530"/>
                </a:lnTo>
                <a:lnTo>
                  <a:pt x="33170" y="44550"/>
                </a:lnTo>
                <a:lnTo>
                  <a:pt x="33110" y="44570"/>
                </a:lnTo>
                <a:lnTo>
                  <a:pt x="33070" y="44600"/>
                </a:lnTo>
                <a:lnTo>
                  <a:pt x="33040" y="44630"/>
                </a:lnTo>
                <a:lnTo>
                  <a:pt x="32980" y="44700"/>
                </a:lnTo>
                <a:lnTo>
                  <a:pt x="32960" y="44730"/>
                </a:lnTo>
                <a:lnTo>
                  <a:pt x="32950" y="44750"/>
                </a:lnTo>
                <a:lnTo>
                  <a:pt x="32960" y="44770"/>
                </a:lnTo>
                <a:lnTo>
                  <a:pt x="32980" y="44780"/>
                </a:lnTo>
                <a:lnTo>
                  <a:pt x="33010" y="44800"/>
                </a:lnTo>
                <a:lnTo>
                  <a:pt x="33050" y="44830"/>
                </a:lnTo>
                <a:lnTo>
                  <a:pt x="33070" y="44870"/>
                </a:lnTo>
                <a:lnTo>
                  <a:pt x="33060" y="44910"/>
                </a:lnTo>
                <a:lnTo>
                  <a:pt x="33030" y="44930"/>
                </a:lnTo>
                <a:lnTo>
                  <a:pt x="32800" y="45000"/>
                </a:lnTo>
                <a:lnTo>
                  <a:pt x="32680" y="45070"/>
                </a:lnTo>
                <a:lnTo>
                  <a:pt x="32610" y="45090"/>
                </a:lnTo>
                <a:lnTo>
                  <a:pt x="32570" y="45100"/>
                </a:lnTo>
                <a:lnTo>
                  <a:pt x="32450" y="45090"/>
                </a:lnTo>
                <a:lnTo>
                  <a:pt x="32410" y="45080"/>
                </a:lnTo>
                <a:lnTo>
                  <a:pt x="32370" y="45070"/>
                </a:lnTo>
                <a:lnTo>
                  <a:pt x="32320" y="45070"/>
                </a:lnTo>
                <a:lnTo>
                  <a:pt x="32290" y="45090"/>
                </a:lnTo>
                <a:lnTo>
                  <a:pt x="32260" y="45130"/>
                </a:lnTo>
                <a:lnTo>
                  <a:pt x="32220" y="45140"/>
                </a:lnTo>
                <a:lnTo>
                  <a:pt x="32190" y="45140"/>
                </a:lnTo>
                <a:lnTo>
                  <a:pt x="32160" y="45120"/>
                </a:lnTo>
                <a:lnTo>
                  <a:pt x="32110" y="45110"/>
                </a:lnTo>
                <a:lnTo>
                  <a:pt x="31980" y="45150"/>
                </a:lnTo>
                <a:lnTo>
                  <a:pt x="31930" y="45180"/>
                </a:lnTo>
                <a:lnTo>
                  <a:pt x="31890" y="45180"/>
                </a:lnTo>
                <a:lnTo>
                  <a:pt x="31860" y="45160"/>
                </a:lnTo>
                <a:lnTo>
                  <a:pt x="31840" y="45130"/>
                </a:lnTo>
                <a:lnTo>
                  <a:pt x="31810" y="45130"/>
                </a:lnTo>
                <a:lnTo>
                  <a:pt x="31790" y="45160"/>
                </a:lnTo>
                <a:lnTo>
                  <a:pt x="31750" y="45200"/>
                </a:lnTo>
                <a:lnTo>
                  <a:pt x="31690" y="45250"/>
                </a:lnTo>
                <a:lnTo>
                  <a:pt x="31530" y="45360"/>
                </a:lnTo>
                <a:lnTo>
                  <a:pt x="31500" y="45400"/>
                </a:lnTo>
                <a:lnTo>
                  <a:pt x="31500" y="45450"/>
                </a:lnTo>
                <a:lnTo>
                  <a:pt x="31520" y="45490"/>
                </a:lnTo>
                <a:lnTo>
                  <a:pt x="31520" y="45530"/>
                </a:lnTo>
                <a:lnTo>
                  <a:pt x="31510" y="45570"/>
                </a:lnTo>
                <a:lnTo>
                  <a:pt x="31460" y="45640"/>
                </a:lnTo>
                <a:lnTo>
                  <a:pt x="31440" y="45690"/>
                </a:lnTo>
                <a:lnTo>
                  <a:pt x="31430" y="45740"/>
                </a:lnTo>
                <a:lnTo>
                  <a:pt x="31420" y="45800"/>
                </a:lnTo>
                <a:lnTo>
                  <a:pt x="31400" y="45860"/>
                </a:lnTo>
                <a:lnTo>
                  <a:pt x="31360" y="45940"/>
                </a:lnTo>
                <a:lnTo>
                  <a:pt x="31270" y="46040"/>
                </a:lnTo>
                <a:lnTo>
                  <a:pt x="31220" y="46100"/>
                </a:lnTo>
                <a:lnTo>
                  <a:pt x="31200" y="46150"/>
                </a:lnTo>
                <a:lnTo>
                  <a:pt x="31210" y="46200"/>
                </a:lnTo>
                <a:lnTo>
                  <a:pt x="31220" y="46230"/>
                </a:lnTo>
                <a:lnTo>
                  <a:pt x="31230" y="46280"/>
                </a:lnTo>
                <a:lnTo>
                  <a:pt x="31050" y="46440"/>
                </a:lnTo>
                <a:lnTo>
                  <a:pt x="31040" y="46480"/>
                </a:lnTo>
                <a:lnTo>
                  <a:pt x="31050" y="46540"/>
                </a:lnTo>
                <a:lnTo>
                  <a:pt x="31070" y="46570"/>
                </a:lnTo>
                <a:lnTo>
                  <a:pt x="31080" y="46590"/>
                </a:lnTo>
                <a:lnTo>
                  <a:pt x="31090" y="46620"/>
                </a:lnTo>
                <a:lnTo>
                  <a:pt x="31080" y="46640"/>
                </a:lnTo>
                <a:lnTo>
                  <a:pt x="31060" y="46650"/>
                </a:lnTo>
                <a:lnTo>
                  <a:pt x="30980" y="46690"/>
                </a:lnTo>
                <a:lnTo>
                  <a:pt x="30970" y="46700"/>
                </a:lnTo>
                <a:lnTo>
                  <a:pt x="30960" y="46720"/>
                </a:lnTo>
                <a:lnTo>
                  <a:pt x="30940" y="46780"/>
                </a:lnTo>
                <a:lnTo>
                  <a:pt x="30920" y="46820"/>
                </a:lnTo>
                <a:lnTo>
                  <a:pt x="30900" y="46830"/>
                </a:lnTo>
                <a:lnTo>
                  <a:pt x="30880" y="46820"/>
                </a:lnTo>
                <a:lnTo>
                  <a:pt x="30850" y="46790"/>
                </a:lnTo>
                <a:lnTo>
                  <a:pt x="30810" y="46770"/>
                </a:lnTo>
                <a:lnTo>
                  <a:pt x="30780" y="46780"/>
                </a:lnTo>
                <a:lnTo>
                  <a:pt x="30630" y="46830"/>
                </a:lnTo>
                <a:lnTo>
                  <a:pt x="30530" y="46840"/>
                </a:lnTo>
                <a:lnTo>
                  <a:pt x="30480" y="46840"/>
                </a:lnTo>
                <a:lnTo>
                  <a:pt x="30440" y="46820"/>
                </a:lnTo>
                <a:lnTo>
                  <a:pt x="30410" y="46790"/>
                </a:lnTo>
                <a:lnTo>
                  <a:pt x="30390" y="46760"/>
                </a:lnTo>
                <a:lnTo>
                  <a:pt x="30370" y="46710"/>
                </a:lnTo>
                <a:lnTo>
                  <a:pt x="30360" y="46660"/>
                </a:lnTo>
                <a:lnTo>
                  <a:pt x="30350" y="46620"/>
                </a:lnTo>
                <a:lnTo>
                  <a:pt x="30350" y="46580"/>
                </a:lnTo>
                <a:lnTo>
                  <a:pt x="30360" y="46550"/>
                </a:lnTo>
                <a:lnTo>
                  <a:pt x="30410" y="46480"/>
                </a:lnTo>
                <a:lnTo>
                  <a:pt x="30410" y="46450"/>
                </a:lnTo>
                <a:lnTo>
                  <a:pt x="30400" y="46430"/>
                </a:lnTo>
                <a:lnTo>
                  <a:pt x="30190" y="46390"/>
                </a:lnTo>
                <a:lnTo>
                  <a:pt x="30150" y="46350"/>
                </a:lnTo>
                <a:lnTo>
                  <a:pt x="30140" y="46320"/>
                </a:lnTo>
                <a:lnTo>
                  <a:pt x="30150" y="46290"/>
                </a:lnTo>
                <a:lnTo>
                  <a:pt x="30150" y="46250"/>
                </a:lnTo>
                <a:lnTo>
                  <a:pt x="30120" y="46210"/>
                </a:lnTo>
                <a:lnTo>
                  <a:pt x="30100" y="46150"/>
                </a:lnTo>
                <a:lnTo>
                  <a:pt x="30110" y="46100"/>
                </a:lnTo>
                <a:lnTo>
                  <a:pt x="30140" y="46050"/>
                </a:lnTo>
                <a:lnTo>
                  <a:pt x="30180" y="45940"/>
                </a:lnTo>
                <a:lnTo>
                  <a:pt x="30200" y="45910"/>
                </a:lnTo>
                <a:lnTo>
                  <a:pt x="30210" y="45880"/>
                </a:lnTo>
                <a:lnTo>
                  <a:pt x="30210" y="45850"/>
                </a:lnTo>
                <a:lnTo>
                  <a:pt x="30160" y="45720"/>
                </a:lnTo>
                <a:lnTo>
                  <a:pt x="30150" y="45690"/>
                </a:lnTo>
                <a:lnTo>
                  <a:pt x="30140" y="45630"/>
                </a:lnTo>
                <a:lnTo>
                  <a:pt x="30140" y="45600"/>
                </a:lnTo>
                <a:lnTo>
                  <a:pt x="30140" y="45560"/>
                </a:lnTo>
                <a:lnTo>
                  <a:pt x="30140" y="45540"/>
                </a:lnTo>
                <a:lnTo>
                  <a:pt x="30130" y="45520"/>
                </a:lnTo>
                <a:close/>
                <a:moveTo>
                  <a:pt x="34040" y="40700"/>
                </a:moveTo>
                <a:lnTo>
                  <a:pt x="34080" y="40660"/>
                </a:lnTo>
                <a:lnTo>
                  <a:pt x="34140" y="40680"/>
                </a:lnTo>
                <a:lnTo>
                  <a:pt x="34200" y="40730"/>
                </a:lnTo>
                <a:lnTo>
                  <a:pt x="34240" y="40780"/>
                </a:lnTo>
                <a:lnTo>
                  <a:pt x="34200" y="40770"/>
                </a:lnTo>
                <a:lnTo>
                  <a:pt x="34090" y="40780"/>
                </a:lnTo>
                <a:lnTo>
                  <a:pt x="34070" y="40770"/>
                </a:lnTo>
                <a:lnTo>
                  <a:pt x="34050" y="40750"/>
                </a:lnTo>
                <a:lnTo>
                  <a:pt x="34050" y="40730"/>
                </a:lnTo>
                <a:lnTo>
                  <a:pt x="34040" y="40700"/>
                </a:lnTo>
                <a:close/>
                <a:moveTo>
                  <a:pt x="35080" y="39760"/>
                </a:moveTo>
                <a:lnTo>
                  <a:pt x="35130" y="39820"/>
                </a:lnTo>
                <a:lnTo>
                  <a:pt x="35120" y="40000"/>
                </a:lnTo>
                <a:lnTo>
                  <a:pt x="35100" y="40040"/>
                </a:lnTo>
                <a:lnTo>
                  <a:pt x="35060" y="40060"/>
                </a:lnTo>
                <a:lnTo>
                  <a:pt x="35040" y="40020"/>
                </a:lnTo>
                <a:lnTo>
                  <a:pt x="35010" y="40010"/>
                </a:lnTo>
                <a:lnTo>
                  <a:pt x="34990" y="40030"/>
                </a:lnTo>
                <a:lnTo>
                  <a:pt x="34960" y="40060"/>
                </a:lnTo>
                <a:lnTo>
                  <a:pt x="35000" y="40090"/>
                </a:lnTo>
                <a:lnTo>
                  <a:pt x="35010" y="40120"/>
                </a:lnTo>
                <a:lnTo>
                  <a:pt x="35000" y="40160"/>
                </a:lnTo>
                <a:lnTo>
                  <a:pt x="34960" y="40180"/>
                </a:lnTo>
                <a:lnTo>
                  <a:pt x="34940" y="40180"/>
                </a:lnTo>
                <a:lnTo>
                  <a:pt x="34820" y="40160"/>
                </a:lnTo>
                <a:lnTo>
                  <a:pt x="34760" y="40160"/>
                </a:lnTo>
                <a:lnTo>
                  <a:pt x="34740" y="40150"/>
                </a:lnTo>
                <a:lnTo>
                  <a:pt x="34600" y="40020"/>
                </a:lnTo>
                <a:lnTo>
                  <a:pt x="34570" y="40010"/>
                </a:lnTo>
                <a:lnTo>
                  <a:pt x="34560" y="39970"/>
                </a:lnTo>
                <a:lnTo>
                  <a:pt x="34580" y="39750"/>
                </a:lnTo>
                <a:lnTo>
                  <a:pt x="34620" y="39680"/>
                </a:lnTo>
                <a:lnTo>
                  <a:pt x="34860" y="39510"/>
                </a:lnTo>
                <a:lnTo>
                  <a:pt x="34860" y="39560"/>
                </a:lnTo>
                <a:lnTo>
                  <a:pt x="34890" y="39570"/>
                </a:lnTo>
                <a:lnTo>
                  <a:pt x="34920" y="39580"/>
                </a:lnTo>
                <a:lnTo>
                  <a:pt x="34940" y="39590"/>
                </a:lnTo>
                <a:lnTo>
                  <a:pt x="34950" y="39600"/>
                </a:lnTo>
                <a:lnTo>
                  <a:pt x="34960" y="39630"/>
                </a:lnTo>
                <a:lnTo>
                  <a:pt x="34970" y="39650"/>
                </a:lnTo>
                <a:lnTo>
                  <a:pt x="34990" y="39660"/>
                </a:lnTo>
                <a:lnTo>
                  <a:pt x="35030" y="39680"/>
                </a:lnTo>
                <a:lnTo>
                  <a:pt x="35040" y="39690"/>
                </a:lnTo>
                <a:lnTo>
                  <a:pt x="35060" y="39710"/>
                </a:lnTo>
                <a:lnTo>
                  <a:pt x="35070" y="39740"/>
                </a:lnTo>
                <a:lnTo>
                  <a:pt x="35080" y="39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