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Shiga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Japan • State Map | Fully Editable Vector Shape</a:t>
            </a:r>
          </a:p>
        </p:txBody>
      </p:sp>
      <p:sp>
        <p:nvSpPr>
          <p:cNvPr id="101" name="Shiga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42800" y="45160"/>
                </a:moveTo>
                <a:lnTo>
                  <a:pt x="42800" y="45090"/>
                </a:lnTo>
                <a:lnTo>
                  <a:pt x="42780" y="45060"/>
                </a:lnTo>
                <a:lnTo>
                  <a:pt x="42760" y="45020"/>
                </a:lnTo>
                <a:lnTo>
                  <a:pt x="42730" y="44980"/>
                </a:lnTo>
                <a:lnTo>
                  <a:pt x="42650" y="44950"/>
                </a:lnTo>
                <a:lnTo>
                  <a:pt x="42630" y="44920"/>
                </a:lnTo>
                <a:lnTo>
                  <a:pt x="42600" y="44890"/>
                </a:lnTo>
                <a:lnTo>
                  <a:pt x="42580" y="44850"/>
                </a:lnTo>
                <a:lnTo>
                  <a:pt x="42540" y="44830"/>
                </a:lnTo>
                <a:lnTo>
                  <a:pt x="42500" y="44830"/>
                </a:lnTo>
                <a:lnTo>
                  <a:pt x="42460" y="44830"/>
                </a:lnTo>
                <a:lnTo>
                  <a:pt x="42420" y="44820"/>
                </a:lnTo>
                <a:lnTo>
                  <a:pt x="42390" y="44800"/>
                </a:lnTo>
                <a:lnTo>
                  <a:pt x="42380" y="44780"/>
                </a:lnTo>
                <a:lnTo>
                  <a:pt x="42370" y="44750"/>
                </a:lnTo>
                <a:lnTo>
                  <a:pt x="42370" y="44690"/>
                </a:lnTo>
                <a:lnTo>
                  <a:pt x="42370" y="44640"/>
                </a:lnTo>
                <a:lnTo>
                  <a:pt x="42360" y="44590"/>
                </a:lnTo>
                <a:lnTo>
                  <a:pt x="42320" y="44490"/>
                </a:lnTo>
                <a:lnTo>
                  <a:pt x="42280" y="44420"/>
                </a:lnTo>
                <a:lnTo>
                  <a:pt x="42250" y="44350"/>
                </a:lnTo>
                <a:lnTo>
                  <a:pt x="42250" y="44330"/>
                </a:lnTo>
                <a:lnTo>
                  <a:pt x="42310" y="43920"/>
                </a:lnTo>
                <a:lnTo>
                  <a:pt x="42310" y="43860"/>
                </a:lnTo>
                <a:lnTo>
                  <a:pt x="42300" y="43800"/>
                </a:lnTo>
                <a:lnTo>
                  <a:pt x="42270" y="43640"/>
                </a:lnTo>
                <a:lnTo>
                  <a:pt x="42260" y="43590"/>
                </a:lnTo>
                <a:lnTo>
                  <a:pt x="42290" y="43460"/>
                </a:lnTo>
                <a:lnTo>
                  <a:pt x="42280" y="43410"/>
                </a:lnTo>
                <a:lnTo>
                  <a:pt x="42120" y="43220"/>
                </a:lnTo>
                <a:lnTo>
                  <a:pt x="42040" y="43140"/>
                </a:lnTo>
                <a:lnTo>
                  <a:pt x="42200" y="43000"/>
                </a:lnTo>
                <a:lnTo>
                  <a:pt x="42260" y="42970"/>
                </a:lnTo>
                <a:lnTo>
                  <a:pt x="42330" y="42970"/>
                </a:lnTo>
                <a:lnTo>
                  <a:pt x="42370" y="42980"/>
                </a:lnTo>
                <a:lnTo>
                  <a:pt x="42400" y="42990"/>
                </a:lnTo>
                <a:lnTo>
                  <a:pt x="42430" y="42980"/>
                </a:lnTo>
                <a:lnTo>
                  <a:pt x="42460" y="42950"/>
                </a:lnTo>
                <a:lnTo>
                  <a:pt x="42480" y="42920"/>
                </a:lnTo>
                <a:lnTo>
                  <a:pt x="42500" y="42870"/>
                </a:lnTo>
                <a:lnTo>
                  <a:pt x="42560" y="42600"/>
                </a:lnTo>
                <a:lnTo>
                  <a:pt x="42570" y="42570"/>
                </a:lnTo>
                <a:lnTo>
                  <a:pt x="42590" y="42550"/>
                </a:lnTo>
                <a:lnTo>
                  <a:pt x="42610" y="42560"/>
                </a:lnTo>
                <a:lnTo>
                  <a:pt x="42630" y="42570"/>
                </a:lnTo>
                <a:lnTo>
                  <a:pt x="42660" y="42600"/>
                </a:lnTo>
                <a:lnTo>
                  <a:pt x="42700" y="42620"/>
                </a:lnTo>
                <a:lnTo>
                  <a:pt x="42730" y="42630"/>
                </a:lnTo>
                <a:lnTo>
                  <a:pt x="42770" y="42610"/>
                </a:lnTo>
                <a:lnTo>
                  <a:pt x="42840" y="42550"/>
                </a:lnTo>
                <a:lnTo>
                  <a:pt x="42920" y="42520"/>
                </a:lnTo>
                <a:lnTo>
                  <a:pt x="42960" y="42510"/>
                </a:lnTo>
                <a:lnTo>
                  <a:pt x="43000" y="42500"/>
                </a:lnTo>
                <a:lnTo>
                  <a:pt x="43030" y="42510"/>
                </a:lnTo>
                <a:lnTo>
                  <a:pt x="43050" y="42480"/>
                </a:lnTo>
                <a:lnTo>
                  <a:pt x="43050" y="42440"/>
                </a:lnTo>
                <a:lnTo>
                  <a:pt x="43050" y="42410"/>
                </a:lnTo>
                <a:lnTo>
                  <a:pt x="43060" y="42370"/>
                </a:lnTo>
                <a:lnTo>
                  <a:pt x="43070" y="42350"/>
                </a:lnTo>
                <a:lnTo>
                  <a:pt x="43110" y="42350"/>
                </a:lnTo>
                <a:lnTo>
                  <a:pt x="43150" y="42360"/>
                </a:lnTo>
                <a:lnTo>
                  <a:pt x="43190" y="42350"/>
                </a:lnTo>
                <a:lnTo>
                  <a:pt x="43220" y="42300"/>
                </a:lnTo>
                <a:lnTo>
                  <a:pt x="43220" y="42260"/>
                </a:lnTo>
                <a:lnTo>
                  <a:pt x="43210" y="42230"/>
                </a:lnTo>
                <a:lnTo>
                  <a:pt x="43180" y="42160"/>
                </a:lnTo>
                <a:lnTo>
                  <a:pt x="43180" y="42100"/>
                </a:lnTo>
                <a:lnTo>
                  <a:pt x="43180" y="42080"/>
                </a:lnTo>
                <a:lnTo>
                  <a:pt x="43160" y="42020"/>
                </a:lnTo>
                <a:lnTo>
                  <a:pt x="43150" y="42000"/>
                </a:lnTo>
                <a:lnTo>
                  <a:pt x="43170" y="41970"/>
                </a:lnTo>
                <a:lnTo>
                  <a:pt x="43220" y="41940"/>
                </a:lnTo>
                <a:lnTo>
                  <a:pt x="43280" y="41930"/>
                </a:lnTo>
                <a:lnTo>
                  <a:pt x="43540" y="42030"/>
                </a:lnTo>
                <a:lnTo>
                  <a:pt x="43640" y="42200"/>
                </a:lnTo>
                <a:lnTo>
                  <a:pt x="43650" y="42270"/>
                </a:lnTo>
                <a:lnTo>
                  <a:pt x="43660" y="42330"/>
                </a:lnTo>
                <a:lnTo>
                  <a:pt x="43710" y="42410"/>
                </a:lnTo>
                <a:lnTo>
                  <a:pt x="43750" y="42440"/>
                </a:lnTo>
                <a:lnTo>
                  <a:pt x="43780" y="42440"/>
                </a:lnTo>
                <a:lnTo>
                  <a:pt x="43810" y="42430"/>
                </a:lnTo>
                <a:lnTo>
                  <a:pt x="43840" y="42440"/>
                </a:lnTo>
                <a:lnTo>
                  <a:pt x="43870" y="42480"/>
                </a:lnTo>
                <a:lnTo>
                  <a:pt x="43900" y="42560"/>
                </a:lnTo>
                <a:lnTo>
                  <a:pt x="43960" y="42730"/>
                </a:lnTo>
                <a:lnTo>
                  <a:pt x="43980" y="42940"/>
                </a:lnTo>
                <a:lnTo>
                  <a:pt x="43970" y="43070"/>
                </a:lnTo>
                <a:lnTo>
                  <a:pt x="43960" y="43120"/>
                </a:lnTo>
                <a:lnTo>
                  <a:pt x="43950" y="43210"/>
                </a:lnTo>
                <a:lnTo>
                  <a:pt x="43890" y="43400"/>
                </a:lnTo>
                <a:lnTo>
                  <a:pt x="43890" y="43520"/>
                </a:lnTo>
                <a:lnTo>
                  <a:pt x="43960" y="43630"/>
                </a:lnTo>
                <a:lnTo>
                  <a:pt x="43980" y="43700"/>
                </a:lnTo>
                <a:lnTo>
                  <a:pt x="44070" y="43810"/>
                </a:lnTo>
                <a:lnTo>
                  <a:pt x="44090" y="43850"/>
                </a:lnTo>
                <a:lnTo>
                  <a:pt x="44090" y="43880"/>
                </a:lnTo>
                <a:lnTo>
                  <a:pt x="44060" y="44130"/>
                </a:lnTo>
                <a:lnTo>
                  <a:pt x="44020" y="44270"/>
                </a:lnTo>
                <a:lnTo>
                  <a:pt x="44000" y="44410"/>
                </a:lnTo>
                <a:lnTo>
                  <a:pt x="43980" y="44470"/>
                </a:lnTo>
                <a:lnTo>
                  <a:pt x="43960" y="44530"/>
                </a:lnTo>
                <a:lnTo>
                  <a:pt x="43940" y="44580"/>
                </a:lnTo>
                <a:lnTo>
                  <a:pt x="43910" y="44610"/>
                </a:lnTo>
                <a:lnTo>
                  <a:pt x="43880" y="44650"/>
                </a:lnTo>
                <a:lnTo>
                  <a:pt x="43850" y="44690"/>
                </a:lnTo>
                <a:lnTo>
                  <a:pt x="43790" y="44740"/>
                </a:lnTo>
                <a:lnTo>
                  <a:pt x="43700" y="44780"/>
                </a:lnTo>
                <a:lnTo>
                  <a:pt x="43500" y="44840"/>
                </a:lnTo>
                <a:lnTo>
                  <a:pt x="43320" y="44840"/>
                </a:lnTo>
                <a:lnTo>
                  <a:pt x="43160" y="44810"/>
                </a:lnTo>
                <a:lnTo>
                  <a:pt x="43120" y="44810"/>
                </a:lnTo>
                <a:lnTo>
                  <a:pt x="43090" y="44830"/>
                </a:lnTo>
                <a:lnTo>
                  <a:pt x="43090" y="44870"/>
                </a:lnTo>
                <a:lnTo>
                  <a:pt x="43120" y="44950"/>
                </a:lnTo>
                <a:lnTo>
                  <a:pt x="43090" y="45000"/>
                </a:lnTo>
                <a:lnTo>
                  <a:pt x="43030" y="45060"/>
                </a:lnTo>
                <a:lnTo>
                  <a:pt x="42800" y="45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