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Saitama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Saitam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3550" y="40200"/>
                </a:moveTo>
                <a:lnTo>
                  <a:pt x="53560" y="40250"/>
                </a:lnTo>
                <a:lnTo>
                  <a:pt x="53580" y="40300"/>
                </a:lnTo>
                <a:lnTo>
                  <a:pt x="53660" y="40400"/>
                </a:lnTo>
                <a:lnTo>
                  <a:pt x="53700" y="40430"/>
                </a:lnTo>
                <a:lnTo>
                  <a:pt x="53720" y="40450"/>
                </a:lnTo>
                <a:lnTo>
                  <a:pt x="53780" y="40470"/>
                </a:lnTo>
                <a:lnTo>
                  <a:pt x="53880" y="40620"/>
                </a:lnTo>
                <a:lnTo>
                  <a:pt x="53910" y="40690"/>
                </a:lnTo>
                <a:lnTo>
                  <a:pt x="54010" y="40980"/>
                </a:lnTo>
                <a:lnTo>
                  <a:pt x="54030" y="41030"/>
                </a:lnTo>
                <a:lnTo>
                  <a:pt x="54090" y="41110"/>
                </a:lnTo>
                <a:lnTo>
                  <a:pt x="54110" y="41160"/>
                </a:lnTo>
                <a:lnTo>
                  <a:pt x="54130" y="41230"/>
                </a:lnTo>
                <a:lnTo>
                  <a:pt x="54140" y="41300"/>
                </a:lnTo>
                <a:lnTo>
                  <a:pt x="54110" y="41560"/>
                </a:lnTo>
                <a:lnTo>
                  <a:pt x="53930" y="41510"/>
                </a:lnTo>
                <a:lnTo>
                  <a:pt x="53790" y="41500"/>
                </a:lnTo>
                <a:lnTo>
                  <a:pt x="53740" y="41510"/>
                </a:lnTo>
                <a:lnTo>
                  <a:pt x="53720" y="41520"/>
                </a:lnTo>
                <a:lnTo>
                  <a:pt x="53690" y="41560"/>
                </a:lnTo>
                <a:lnTo>
                  <a:pt x="53670" y="41560"/>
                </a:lnTo>
                <a:lnTo>
                  <a:pt x="53640" y="41570"/>
                </a:lnTo>
                <a:lnTo>
                  <a:pt x="53450" y="41560"/>
                </a:lnTo>
                <a:lnTo>
                  <a:pt x="53410" y="41580"/>
                </a:lnTo>
                <a:lnTo>
                  <a:pt x="53380" y="41600"/>
                </a:lnTo>
                <a:lnTo>
                  <a:pt x="53340" y="41630"/>
                </a:lnTo>
                <a:lnTo>
                  <a:pt x="53140" y="41650"/>
                </a:lnTo>
                <a:lnTo>
                  <a:pt x="53120" y="41630"/>
                </a:lnTo>
                <a:lnTo>
                  <a:pt x="53120" y="41600"/>
                </a:lnTo>
                <a:lnTo>
                  <a:pt x="53110" y="41570"/>
                </a:lnTo>
                <a:lnTo>
                  <a:pt x="53090" y="41560"/>
                </a:lnTo>
                <a:lnTo>
                  <a:pt x="53060" y="41560"/>
                </a:lnTo>
                <a:lnTo>
                  <a:pt x="53020" y="41570"/>
                </a:lnTo>
                <a:lnTo>
                  <a:pt x="52940" y="41620"/>
                </a:lnTo>
                <a:lnTo>
                  <a:pt x="52900" y="41640"/>
                </a:lnTo>
                <a:lnTo>
                  <a:pt x="52850" y="41650"/>
                </a:lnTo>
                <a:lnTo>
                  <a:pt x="52780" y="41650"/>
                </a:lnTo>
                <a:lnTo>
                  <a:pt x="52700" y="41640"/>
                </a:lnTo>
                <a:lnTo>
                  <a:pt x="52420" y="41470"/>
                </a:lnTo>
                <a:lnTo>
                  <a:pt x="52370" y="41450"/>
                </a:lnTo>
                <a:lnTo>
                  <a:pt x="51750" y="41290"/>
                </a:lnTo>
                <a:lnTo>
                  <a:pt x="51710" y="41270"/>
                </a:lnTo>
                <a:lnTo>
                  <a:pt x="51620" y="41200"/>
                </a:lnTo>
                <a:lnTo>
                  <a:pt x="51590" y="41190"/>
                </a:lnTo>
                <a:lnTo>
                  <a:pt x="51560" y="41200"/>
                </a:lnTo>
                <a:lnTo>
                  <a:pt x="51440" y="41270"/>
                </a:lnTo>
                <a:lnTo>
                  <a:pt x="51350" y="41350"/>
                </a:lnTo>
                <a:lnTo>
                  <a:pt x="51190" y="41340"/>
                </a:lnTo>
                <a:lnTo>
                  <a:pt x="51080" y="41310"/>
                </a:lnTo>
                <a:lnTo>
                  <a:pt x="50980" y="41280"/>
                </a:lnTo>
                <a:lnTo>
                  <a:pt x="50740" y="41130"/>
                </a:lnTo>
                <a:lnTo>
                  <a:pt x="50700" y="40940"/>
                </a:lnTo>
                <a:lnTo>
                  <a:pt x="50700" y="40870"/>
                </a:lnTo>
                <a:lnTo>
                  <a:pt x="50750" y="40820"/>
                </a:lnTo>
                <a:lnTo>
                  <a:pt x="50790" y="40760"/>
                </a:lnTo>
                <a:lnTo>
                  <a:pt x="50790" y="40750"/>
                </a:lnTo>
                <a:lnTo>
                  <a:pt x="50800" y="40710"/>
                </a:lnTo>
                <a:lnTo>
                  <a:pt x="50820" y="40680"/>
                </a:lnTo>
                <a:lnTo>
                  <a:pt x="50850" y="40660"/>
                </a:lnTo>
                <a:lnTo>
                  <a:pt x="50890" y="40640"/>
                </a:lnTo>
                <a:lnTo>
                  <a:pt x="50940" y="40630"/>
                </a:lnTo>
                <a:lnTo>
                  <a:pt x="51160" y="40490"/>
                </a:lnTo>
                <a:lnTo>
                  <a:pt x="51450" y="40350"/>
                </a:lnTo>
                <a:lnTo>
                  <a:pt x="51630" y="40290"/>
                </a:lnTo>
                <a:lnTo>
                  <a:pt x="51670" y="40250"/>
                </a:lnTo>
                <a:lnTo>
                  <a:pt x="51690" y="40210"/>
                </a:lnTo>
                <a:lnTo>
                  <a:pt x="51700" y="40160"/>
                </a:lnTo>
                <a:lnTo>
                  <a:pt x="51700" y="40120"/>
                </a:lnTo>
                <a:lnTo>
                  <a:pt x="51710" y="40080"/>
                </a:lnTo>
                <a:lnTo>
                  <a:pt x="51720" y="40040"/>
                </a:lnTo>
                <a:lnTo>
                  <a:pt x="51840" y="39850"/>
                </a:lnTo>
                <a:lnTo>
                  <a:pt x="51890" y="39780"/>
                </a:lnTo>
                <a:lnTo>
                  <a:pt x="51900" y="39770"/>
                </a:lnTo>
                <a:lnTo>
                  <a:pt x="51980" y="39770"/>
                </a:lnTo>
                <a:lnTo>
                  <a:pt x="52100" y="39820"/>
                </a:lnTo>
                <a:lnTo>
                  <a:pt x="52140" y="39820"/>
                </a:lnTo>
                <a:lnTo>
                  <a:pt x="52160" y="39830"/>
                </a:lnTo>
                <a:lnTo>
                  <a:pt x="52260" y="39880"/>
                </a:lnTo>
                <a:lnTo>
                  <a:pt x="52470" y="39930"/>
                </a:lnTo>
                <a:lnTo>
                  <a:pt x="52680" y="39950"/>
                </a:lnTo>
                <a:lnTo>
                  <a:pt x="52780" y="39990"/>
                </a:lnTo>
                <a:lnTo>
                  <a:pt x="52880" y="40040"/>
                </a:lnTo>
                <a:lnTo>
                  <a:pt x="52960" y="40110"/>
                </a:lnTo>
                <a:lnTo>
                  <a:pt x="53080" y="40060"/>
                </a:lnTo>
                <a:lnTo>
                  <a:pt x="53220" y="40060"/>
                </a:lnTo>
                <a:lnTo>
                  <a:pt x="53360" y="40100"/>
                </a:lnTo>
                <a:lnTo>
                  <a:pt x="53550" y="4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