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Sag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5330" y="49810"/>
                </a:moveTo>
                <a:lnTo>
                  <a:pt x="25490" y="49810"/>
                </a:lnTo>
                <a:lnTo>
                  <a:pt x="25580" y="49800"/>
                </a:lnTo>
                <a:lnTo>
                  <a:pt x="25700" y="49800"/>
                </a:lnTo>
                <a:lnTo>
                  <a:pt x="25840" y="49780"/>
                </a:lnTo>
                <a:lnTo>
                  <a:pt x="25900" y="49770"/>
                </a:lnTo>
                <a:lnTo>
                  <a:pt x="25980" y="49780"/>
                </a:lnTo>
                <a:lnTo>
                  <a:pt x="26030" y="49790"/>
                </a:lnTo>
                <a:lnTo>
                  <a:pt x="26070" y="49810"/>
                </a:lnTo>
                <a:lnTo>
                  <a:pt x="26250" y="49920"/>
                </a:lnTo>
                <a:lnTo>
                  <a:pt x="26290" y="49940"/>
                </a:lnTo>
                <a:lnTo>
                  <a:pt x="26330" y="49970"/>
                </a:lnTo>
                <a:lnTo>
                  <a:pt x="26400" y="50040"/>
                </a:lnTo>
                <a:lnTo>
                  <a:pt x="26440" y="50060"/>
                </a:lnTo>
                <a:lnTo>
                  <a:pt x="26470" y="50060"/>
                </a:lnTo>
                <a:lnTo>
                  <a:pt x="26530" y="50010"/>
                </a:lnTo>
                <a:lnTo>
                  <a:pt x="26570" y="49990"/>
                </a:lnTo>
                <a:lnTo>
                  <a:pt x="26650" y="49950"/>
                </a:lnTo>
                <a:lnTo>
                  <a:pt x="26710" y="49930"/>
                </a:lnTo>
                <a:lnTo>
                  <a:pt x="26740" y="49940"/>
                </a:lnTo>
                <a:lnTo>
                  <a:pt x="26770" y="49970"/>
                </a:lnTo>
                <a:lnTo>
                  <a:pt x="26770" y="49980"/>
                </a:lnTo>
                <a:lnTo>
                  <a:pt x="26790" y="50100"/>
                </a:lnTo>
                <a:lnTo>
                  <a:pt x="26790" y="50120"/>
                </a:lnTo>
                <a:lnTo>
                  <a:pt x="26780" y="50230"/>
                </a:lnTo>
                <a:lnTo>
                  <a:pt x="26760" y="50260"/>
                </a:lnTo>
                <a:lnTo>
                  <a:pt x="26740" y="50270"/>
                </a:lnTo>
                <a:lnTo>
                  <a:pt x="26710" y="50270"/>
                </a:lnTo>
                <a:lnTo>
                  <a:pt x="26670" y="50290"/>
                </a:lnTo>
                <a:lnTo>
                  <a:pt x="26640" y="50320"/>
                </a:lnTo>
                <a:lnTo>
                  <a:pt x="26620" y="50350"/>
                </a:lnTo>
                <a:lnTo>
                  <a:pt x="26600" y="50410"/>
                </a:lnTo>
                <a:lnTo>
                  <a:pt x="26580" y="50430"/>
                </a:lnTo>
                <a:lnTo>
                  <a:pt x="26550" y="50490"/>
                </a:lnTo>
                <a:lnTo>
                  <a:pt x="26520" y="50510"/>
                </a:lnTo>
                <a:lnTo>
                  <a:pt x="26460" y="50510"/>
                </a:lnTo>
                <a:lnTo>
                  <a:pt x="26440" y="50530"/>
                </a:lnTo>
                <a:lnTo>
                  <a:pt x="26410" y="50550"/>
                </a:lnTo>
                <a:lnTo>
                  <a:pt x="26370" y="50570"/>
                </a:lnTo>
                <a:lnTo>
                  <a:pt x="26340" y="50590"/>
                </a:lnTo>
                <a:lnTo>
                  <a:pt x="26320" y="50620"/>
                </a:lnTo>
                <a:lnTo>
                  <a:pt x="26310" y="50690"/>
                </a:lnTo>
                <a:lnTo>
                  <a:pt x="26300" y="50720"/>
                </a:lnTo>
                <a:lnTo>
                  <a:pt x="26280" y="50730"/>
                </a:lnTo>
                <a:lnTo>
                  <a:pt x="26260" y="50760"/>
                </a:lnTo>
                <a:lnTo>
                  <a:pt x="26240" y="50790"/>
                </a:lnTo>
                <a:lnTo>
                  <a:pt x="26230" y="50830"/>
                </a:lnTo>
                <a:lnTo>
                  <a:pt x="26240" y="50870"/>
                </a:lnTo>
                <a:lnTo>
                  <a:pt x="26250" y="50920"/>
                </a:lnTo>
                <a:lnTo>
                  <a:pt x="26210" y="50920"/>
                </a:lnTo>
                <a:lnTo>
                  <a:pt x="26140" y="50900"/>
                </a:lnTo>
                <a:lnTo>
                  <a:pt x="26100" y="50890"/>
                </a:lnTo>
                <a:lnTo>
                  <a:pt x="26070" y="50890"/>
                </a:lnTo>
                <a:lnTo>
                  <a:pt x="25980" y="50790"/>
                </a:lnTo>
                <a:lnTo>
                  <a:pt x="25930" y="50760"/>
                </a:lnTo>
                <a:lnTo>
                  <a:pt x="25870" y="50860"/>
                </a:lnTo>
                <a:lnTo>
                  <a:pt x="25740" y="50940"/>
                </a:lnTo>
                <a:lnTo>
                  <a:pt x="25660" y="51030"/>
                </a:lnTo>
                <a:lnTo>
                  <a:pt x="25600" y="50990"/>
                </a:lnTo>
                <a:lnTo>
                  <a:pt x="25610" y="51060"/>
                </a:lnTo>
                <a:lnTo>
                  <a:pt x="25650" y="51120"/>
                </a:lnTo>
                <a:lnTo>
                  <a:pt x="25690" y="51230"/>
                </a:lnTo>
                <a:lnTo>
                  <a:pt x="25820" y="51450"/>
                </a:lnTo>
                <a:lnTo>
                  <a:pt x="25870" y="51500"/>
                </a:lnTo>
                <a:lnTo>
                  <a:pt x="25860" y="51570"/>
                </a:lnTo>
                <a:lnTo>
                  <a:pt x="25820" y="51590"/>
                </a:lnTo>
                <a:lnTo>
                  <a:pt x="25820" y="51610"/>
                </a:lnTo>
                <a:lnTo>
                  <a:pt x="25530" y="51560"/>
                </a:lnTo>
                <a:lnTo>
                  <a:pt x="25400" y="51510"/>
                </a:lnTo>
                <a:lnTo>
                  <a:pt x="25320" y="51460"/>
                </a:lnTo>
                <a:lnTo>
                  <a:pt x="25270" y="51420"/>
                </a:lnTo>
                <a:lnTo>
                  <a:pt x="25210" y="51360"/>
                </a:lnTo>
                <a:lnTo>
                  <a:pt x="25000" y="51180"/>
                </a:lnTo>
                <a:lnTo>
                  <a:pt x="24980" y="51140"/>
                </a:lnTo>
                <a:lnTo>
                  <a:pt x="24980" y="51110"/>
                </a:lnTo>
                <a:lnTo>
                  <a:pt x="25020" y="51070"/>
                </a:lnTo>
                <a:lnTo>
                  <a:pt x="25030" y="51040"/>
                </a:lnTo>
                <a:lnTo>
                  <a:pt x="25040" y="51000"/>
                </a:lnTo>
                <a:lnTo>
                  <a:pt x="25020" y="50950"/>
                </a:lnTo>
                <a:lnTo>
                  <a:pt x="24990" y="50910"/>
                </a:lnTo>
                <a:lnTo>
                  <a:pt x="24950" y="50890"/>
                </a:lnTo>
                <a:lnTo>
                  <a:pt x="24820" y="50860"/>
                </a:lnTo>
                <a:lnTo>
                  <a:pt x="24720" y="50800"/>
                </a:lnTo>
                <a:lnTo>
                  <a:pt x="24680" y="50770"/>
                </a:lnTo>
                <a:lnTo>
                  <a:pt x="24660" y="50730"/>
                </a:lnTo>
                <a:lnTo>
                  <a:pt x="24650" y="50700"/>
                </a:lnTo>
                <a:lnTo>
                  <a:pt x="24630" y="50660"/>
                </a:lnTo>
                <a:lnTo>
                  <a:pt x="24540" y="50520"/>
                </a:lnTo>
                <a:lnTo>
                  <a:pt x="24520" y="50480"/>
                </a:lnTo>
                <a:lnTo>
                  <a:pt x="24520" y="50440"/>
                </a:lnTo>
                <a:lnTo>
                  <a:pt x="24530" y="50410"/>
                </a:lnTo>
                <a:lnTo>
                  <a:pt x="24620" y="50310"/>
                </a:lnTo>
                <a:lnTo>
                  <a:pt x="24670" y="50280"/>
                </a:lnTo>
                <a:lnTo>
                  <a:pt x="24680" y="50260"/>
                </a:lnTo>
                <a:lnTo>
                  <a:pt x="24700" y="50350"/>
                </a:lnTo>
                <a:lnTo>
                  <a:pt x="24720" y="50390"/>
                </a:lnTo>
                <a:lnTo>
                  <a:pt x="24750" y="50420"/>
                </a:lnTo>
                <a:lnTo>
                  <a:pt x="24790" y="50440"/>
                </a:lnTo>
                <a:lnTo>
                  <a:pt x="24780" y="50390"/>
                </a:lnTo>
                <a:lnTo>
                  <a:pt x="24760" y="50310"/>
                </a:lnTo>
                <a:lnTo>
                  <a:pt x="24770" y="50200"/>
                </a:lnTo>
                <a:lnTo>
                  <a:pt x="24810" y="50130"/>
                </a:lnTo>
                <a:lnTo>
                  <a:pt x="24850" y="50090"/>
                </a:lnTo>
                <a:lnTo>
                  <a:pt x="24820" y="50050"/>
                </a:lnTo>
                <a:lnTo>
                  <a:pt x="24840" y="50030"/>
                </a:lnTo>
                <a:lnTo>
                  <a:pt x="24690" y="49930"/>
                </a:lnTo>
                <a:lnTo>
                  <a:pt x="24630" y="49860"/>
                </a:lnTo>
                <a:lnTo>
                  <a:pt x="24600" y="49830"/>
                </a:lnTo>
                <a:lnTo>
                  <a:pt x="24630" y="49780"/>
                </a:lnTo>
                <a:lnTo>
                  <a:pt x="24650" y="49730"/>
                </a:lnTo>
                <a:lnTo>
                  <a:pt x="24690" y="49720"/>
                </a:lnTo>
                <a:lnTo>
                  <a:pt x="24740" y="49780"/>
                </a:lnTo>
                <a:lnTo>
                  <a:pt x="24760" y="49830"/>
                </a:lnTo>
                <a:lnTo>
                  <a:pt x="24780" y="49870"/>
                </a:lnTo>
                <a:lnTo>
                  <a:pt x="24820" y="49890"/>
                </a:lnTo>
                <a:lnTo>
                  <a:pt x="24850" y="49870"/>
                </a:lnTo>
                <a:lnTo>
                  <a:pt x="24830" y="49820"/>
                </a:lnTo>
                <a:lnTo>
                  <a:pt x="24770" y="49730"/>
                </a:lnTo>
                <a:lnTo>
                  <a:pt x="24750" y="49620"/>
                </a:lnTo>
                <a:lnTo>
                  <a:pt x="24800" y="49550"/>
                </a:lnTo>
                <a:lnTo>
                  <a:pt x="24790" y="49480"/>
                </a:lnTo>
                <a:lnTo>
                  <a:pt x="24840" y="49530"/>
                </a:lnTo>
                <a:lnTo>
                  <a:pt x="24890" y="49540"/>
                </a:lnTo>
                <a:lnTo>
                  <a:pt x="24960" y="49500"/>
                </a:lnTo>
                <a:lnTo>
                  <a:pt x="25050" y="49550"/>
                </a:lnTo>
                <a:lnTo>
                  <a:pt x="25110" y="49620"/>
                </a:lnTo>
                <a:lnTo>
                  <a:pt x="25100" y="49660"/>
                </a:lnTo>
                <a:lnTo>
                  <a:pt x="25060" y="49700"/>
                </a:lnTo>
                <a:lnTo>
                  <a:pt x="25050" y="49740"/>
                </a:lnTo>
                <a:lnTo>
                  <a:pt x="25090" y="49760"/>
                </a:lnTo>
                <a:lnTo>
                  <a:pt x="25110" y="49730"/>
                </a:lnTo>
                <a:lnTo>
                  <a:pt x="25130" y="49760"/>
                </a:lnTo>
                <a:lnTo>
                  <a:pt x="25130" y="49800"/>
                </a:lnTo>
                <a:lnTo>
                  <a:pt x="25150" y="49830"/>
                </a:lnTo>
                <a:lnTo>
                  <a:pt x="25190" y="49850"/>
                </a:lnTo>
                <a:lnTo>
                  <a:pt x="25270" y="49860"/>
                </a:lnTo>
                <a:lnTo>
                  <a:pt x="25310" y="49840"/>
                </a:lnTo>
                <a:lnTo>
                  <a:pt x="25330" y="49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