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Okinawa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Okin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7110" y="80190"/>
                </a:moveTo>
                <a:lnTo>
                  <a:pt x="7170" y="80180"/>
                </a:lnTo>
                <a:lnTo>
                  <a:pt x="7280" y="80200"/>
                </a:lnTo>
                <a:lnTo>
                  <a:pt x="7390" y="80230"/>
                </a:lnTo>
                <a:lnTo>
                  <a:pt x="7460" y="80270"/>
                </a:lnTo>
                <a:lnTo>
                  <a:pt x="7470" y="80360"/>
                </a:lnTo>
                <a:lnTo>
                  <a:pt x="7410" y="80470"/>
                </a:lnTo>
                <a:lnTo>
                  <a:pt x="7280" y="80620"/>
                </a:lnTo>
                <a:lnTo>
                  <a:pt x="7220" y="80630"/>
                </a:lnTo>
                <a:lnTo>
                  <a:pt x="6910" y="80550"/>
                </a:lnTo>
                <a:lnTo>
                  <a:pt x="6730" y="80540"/>
                </a:lnTo>
                <a:lnTo>
                  <a:pt x="6680" y="80500"/>
                </a:lnTo>
                <a:lnTo>
                  <a:pt x="6730" y="80410"/>
                </a:lnTo>
                <a:lnTo>
                  <a:pt x="6740" y="80420"/>
                </a:lnTo>
                <a:lnTo>
                  <a:pt x="6750" y="80430"/>
                </a:lnTo>
                <a:lnTo>
                  <a:pt x="6770" y="80440"/>
                </a:lnTo>
                <a:lnTo>
                  <a:pt x="6800" y="80400"/>
                </a:lnTo>
                <a:lnTo>
                  <a:pt x="6830" y="80410"/>
                </a:lnTo>
                <a:lnTo>
                  <a:pt x="6860" y="80440"/>
                </a:lnTo>
                <a:lnTo>
                  <a:pt x="6900" y="80430"/>
                </a:lnTo>
                <a:lnTo>
                  <a:pt x="6920" y="80390"/>
                </a:lnTo>
                <a:lnTo>
                  <a:pt x="6930" y="80280"/>
                </a:lnTo>
                <a:lnTo>
                  <a:pt x="6970" y="80160"/>
                </a:lnTo>
                <a:lnTo>
                  <a:pt x="6970" y="80140"/>
                </a:lnTo>
                <a:lnTo>
                  <a:pt x="6980" y="80110"/>
                </a:lnTo>
                <a:lnTo>
                  <a:pt x="7000" y="80100"/>
                </a:lnTo>
                <a:lnTo>
                  <a:pt x="7020" y="80120"/>
                </a:lnTo>
                <a:lnTo>
                  <a:pt x="7040" y="80140"/>
                </a:lnTo>
                <a:lnTo>
                  <a:pt x="7110" y="80190"/>
                </a:lnTo>
                <a:close/>
                <a:moveTo>
                  <a:pt x="4730" y="79930"/>
                </a:moveTo>
                <a:lnTo>
                  <a:pt x="4770" y="79940"/>
                </a:lnTo>
                <a:lnTo>
                  <a:pt x="4780" y="79980"/>
                </a:lnTo>
                <a:lnTo>
                  <a:pt x="4760" y="80010"/>
                </a:lnTo>
                <a:lnTo>
                  <a:pt x="4720" y="80040"/>
                </a:lnTo>
                <a:lnTo>
                  <a:pt x="4690" y="80030"/>
                </a:lnTo>
                <a:lnTo>
                  <a:pt x="4570" y="80040"/>
                </a:lnTo>
                <a:lnTo>
                  <a:pt x="4550" y="80030"/>
                </a:lnTo>
                <a:lnTo>
                  <a:pt x="4550" y="79990"/>
                </a:lnTo>
                <a:lnTo>
                  <a:pt x="4560" y="79950"/>
                </a:lnTo>
                <a:lnTo>
                  <a:pt x="4600" y="79930"/>
                </a:lnTo>
                <a:lnTo>
                  <a:pt x="4630" y="79940"/>
                </a:lnTo>
                <a:lnTo>
                  <a:pt x="4730" y="79930"/>
                </a:lnTo>
                <a:close/>
                <a:moveTo>
                  <a:pt x="8620" y="79580"/>
                </a:moveTo>
                <a:lnTo>
                  <a:pt x="8630" y="79620"/>
                </a:lnTo>
                <a:lnTo>
                  <a:pt x="8610" y="79650"/>
                </a:lnTo>
                <a:lnTo>
                  <a:pt x="8590" y="79680"/>
                </a:lnTo>
                <a:lnTo>
                  <a:pt x="8560" y="79730"/>
                </a:lnTo>
                <a:lnTo>
                  <a:pt x="8460" y="79890"/>
                </a:lnTo>
                <a:lnTo>
                  <a:pt x="8420" y="80020"/>
                </a:lnTo>
                <a:lnTo>
                  <a:pt x="8400" y="80160"/>
                </a:lnTo>
                <a:lnTo>
                  <a:pt x="8360" y="80280"/>
                </a:lnTo>
                <a:lnTo>
                  <a:pt x="8280" y="80370"/>
                </a:lnTo>
                <a:lnTo>
                  <a:pt x="8170" y="80380"/>
                </a:lnTo>
                <a:lnTo>
                  <a:pt x="8070" y="80350"/>
                </a:lnTo>
                <a:lnTo>
                  <a:pt x="8010" y="80290"/>
                </a:lnTo>
                <a:lnTo>
                  <a:pt x="8070" y="80220"/>
                </a:lnTo>
                <a:lnTo>
                  <a:pt x="8040" y="80190"/>
                </a:lnTo>
                <a:lnTo>
                  <a:pt x="8030" y="80160"/>
                </a:lnTo>
                <a:lnTo>
                  <a:pt x="8010" y="80120"/>
                </a:lnTo>
                <a:lnTo>
                  <a:pt x="7960" y="80110"/>
                </a:lnTo>
                <a:lnTo>
                  <a:pt x="7910" y="80100"/>
                </a:lnTo>
                <a:lnTo>
                  <a:pt x="7880" y="80080"/>
                </a:lnTo>
                <a:lnTo>
                  <a:pt x="7880" y="80050"/>
                </a:lnTo>
                <a:lnTo>
                  <a:pt x="7930" y="80040"/>
                </a:lnTo>
                <a:lnTo>
                  <a:pt x="7950" y="80020"/>
                </a:lnTo>
                <a:lnTo>
                  <a:pt x="7980" y="79960"/>
                </a:lnTo>
                <a:lnTo>
                  <a:pt x="7990" y="79950"/>
                </a:lnTo>
                <a:lnTo>
                  <a:pt x="8030" y="79940"/>
                </a:lnTo>
                <a:lnTo>
                  <a:pt x="8040" y="79960"/>
                </a:lnTo>
                <a:lnTo>
                  <a:pt x="8050" y="79990"/>
                </a:lnTo>
                <a:lnTo>
                  <a:pt x="8060" y="80000"/>
                </a:lnTo>
                <a:lnTo>
                  <a:pt x="8090" y="80020"/>
                </a:lnTo>
                <a:lnTo>
                  <a:pt x="8110" y="80030"/>
                </a:lnTo>
                <a:lnTo>
                  <a:pt x="8150" y="80040"/>
                </a:lnTo>
                <a:lnTo>
                  <a:pt x="8210" y="80040"/>
                </a:lnTo>
                <a:lnTo>
                  <a:pt x="8250" y="80030"/>
                </a:lnTo>
                <a:lnTo>
                  <a:pt x="8280" y="80020"/>
                </a:lnTo>
                <a:lnTo>
                  <a:pt x="8310" y="79970"/>
                </a:lnTo>
                <a:lnTo>
                  <a:pt x="8330" y="79910"/>
                </a:lnTo>
                <a:lnTo>
                  <a:pt x="8360" y="79860"/>
                </a:lnTo>
                <a:lnTo>
                  <a:pt x="8410" y="79840"/>
                </a:lnTo>
                <a:lnTo>
                  <a:pt x="8440" y="79810"/>
                </a:lnTo>
                <a:lnTo>
                  <a:pt x="8530" y="79620"/>
                </a:lnTo>
                <a:lnTo>
                  <a:pt x="8580" y="79570"/>
                </a:lnTo>
                <a:lnTo>
                  <a:pt x="8600" y="79560"/>
                </a:lnTo>
                <a:lnTo>
                  <a:pt x="8620" y="79580"/>
                </a:lnTo>
                <a:close/>
                <a:moveTo>
                  <a:pt x="11720" y="78940"/>
                </a:moveTo>
                <a:lnTo>
                  <a:pt x="11770" y="78950"/>
                </a:lnTo>
                <a:lnTo>
                  <a:pt x="11830" y="78980"/>
                </a:lnTo>
                <a:lnTo>
                  <a:pt x="11890" y="79020"/>
                </a:lnTo>
                <a:lnTo>
                  <a:pt x="11910" y="79060"/>
                </a:lnTo>
                <a:lnTo>
                  <a:pt x="11880" y="79080"/>
                </a:lnTo>
                <a:lnTo>
                  <a:pt x="11820" y="79100"/>
                </a:lnTo>
                <a:lnTo>
                  <a:pt x="11710" y="79120"/>
                </a:lnTo>
                <a:lnTo>
                  <a:pt x="11460" y="79120"/>
                </a:lnTo>
                <a:lnTo>
                  <a:pt x="11340" y="79090"/>
                </a:lnTo>
                <a:lnTo>
                  <a:pt x="11330" y="79040"/>
                </a:lnTo>
                <a:lnTo>
                  <a:pt x="11350" y="79000"/>
                </a:lnTo>
                <a:lnTo>
                  <a:pt x="11380" y="78820"/>
                </a:lnTo>
                <a:lnTo>
                  <a:pt x="11390" y="78700"/>
                </a:lnTo>
                <a:lnTo>
                  <a:pt x="11380" y="78660"/>
                </a:lnTo>
                <a:lnTo>
                  <a:pt x="11340" y="78600"/>
                </a:lnTo>
                <a:lnTo>
                  <a:pt x="11350" y="78610"/>
                </a:lnTo>
                <a:lnTo>
                  <a:pt x="11390" y="78610"/>
                </a:lnTo>
                <a:lnTo>
                  <a:pt x="11420" y="78630"/>
                </a:lnTo>
                <a:lnTo>
                  <a:pt x="11430" y="78640"/>
                </a:lnTo>
                <a:lnTo>
                  <a:pt x="11440" y="78660"/>
                </a:lnTo>
                <a:lnTo>
                  <a:pt x="11470" y="78690"/>
                </a:lnTo>
                <a:lnTo>
                  <a:pt x="11500" y="78780"/>
                </a:lnTo>
                <a:lnTo>
                  <a:pt x="11520" y="78830"/>
                </a:lnTo>
                <a:lnTo>
                  <a:pt x="11540" y="78850"/>
                </a:lnTo>
                <a:lnTo>
                  <a:pt x="11630" y="78940"/>
                </a:lnTo>
                <a:lnTo>
                  <a:pt x="11650" y="78940"/>
                </a:lnTo>
                <a:lnTo>
                  <a:pt x="11720" y="78940"/>
                </a:lnTo>
                <a:close/>
                <a:moveTo>
                  <a:pt x="28900" y="75400"/>
                </a:moveTo>
                <a:lnTo>
                  <a:pt x="28960" y="75450"/>
                </a:lnTo>
                <a:lnTo>
                  <a:pt x="28940" y="75470"/>
                </a:lnTo>
                <a:lnTo>
                  <a:pt x="28920" y="75490"/>
                </a:lnTo>
                <a:lnTo>
                  <a:pt x="28910" y="75520"/>
                </a:lnTo>
                <a:lnTo>
                  <a:pt x="28900" y="75550"/>
                </a:lnTo>
                <a:lnTo>
                  <a:pt x="28890" y="75580"/>
                </a:lnTo>
                <a:lnTo>
                  <a:pt x="28860" y="75580"/>
                </a:lnTo>
                <a:lnTo>
                  <a:pt x="28830" y="75570"/>
                </a:lnTo>
                <a:lnTo>
                  <a:pt x="28770" y="75550"/>
                </a:lnTo>
                <a:lnTo>
                  <a:pt x="28770" y="75510"/>
                </a:lnTo>
                <a:lnTo>
                  <a:pt x="28800" y="75460"/>
                </a:lnTo>
                <a:lnTo>
                  <a:pt x="28840" y="75410"/>
                </a:lnTo>
                <a:lnTo>
                  <a:pt x="28860" y="75390"/>
                </a:lnTo>
                <a:lnTo>
                  <a:pt x="28870" y="75390"/>
                </a:lnTo>
                <a:lnTo>
                  <a:pt x="28900" y="75400"/>
                </a:lnTo>
                <a:close/>
                <a:moveTo>
                  <a:pt x="15880" y="73840"/>
                </a:moveTo>
                <a:lnTo>
                  <a:pt x="15880" y="73870"/>
                </a:lnTo>
                <a:lnTo>
                  <a:pt x="15870" y="73900"/>
                </a:lnTo>
                <a:lnTo>
                  <a:pt x="15860" y="73930"/>
                </a:lnTo>
                <a:lnTo>
                  <a:pt x="15840" y="73960"/>
                </a:lnTo>
                <a:lnTo>
                  <a:pt x="15830" y="73970"/>
                </a:lnTo>
                <a:lnTo>
                  <a:pt x="15840" y="73980"/>
                </a:lnTo>
                <a:lnTo>
                  <a:pt x="15840" y="73990"/>
                </a:lnTo>
                <a:lnTo>
                  <a:pt x="15820" y="74000"/>
                </a:lnTo>
                <a:lnTo>
                  <a:pt x="15800" y="74000"/>
                </a:lnTo>
                <a:lnTo>
                  <a:pt x="15780" y="73980"/>
                </a:lnTo>
                <a:lnTo>
                  <a:pt x="15770" y="73970"/>
                </a:lnTo>
                <a:lnTo>
                  <a:pt x="15760" y="73940"/>
                </a:lnTo>
                <a:lnTo>
                  <a:pt x="15740" y="73900"/>
                </a:lnTo>
                <a:lnTo>
                  <a:pt x="15680" y="73880"/>
                </a:lnTo>
                <a:lnTo>
                  <a:pt x="15620" y="73860"/>
                </a:lnTo>
                <a:lnTo>
                  <a:pt x="15570" y="73830"/>
                </a:lnTo>
                <a:lnTo>
                  <a:pt x="15550" y="73790"/>
                </a:lnTo>
                <a:lnTo>
                  <a:pt x="15580" y="73750"/>
                </a:lnTo>
                <a:lnTo>
                  <a:pt x="15630" y="73730"/>
                </a:lnTo>
                <a:lnTo>
                  <a:pt x="15680" y="73720"/>
                </a:lnTo>
                <a:lnTo>
                  <a:pt x="15710" y="73720"/>
                </a:lnTo>
                <a:lnTo>
                  <a:pt x="15760" y="73720"/>
                </a:lnTo>
                <a:lnTo>
                  <a:pt x="15820" y="73750"/>
                </a:lnTo>
                <a:lnTo>
                  <a:pt x="15860" y="73790"/>
                </a:lnTo>
                <a:lnTo>
                  <a:pt x="15880" y="73840"/>
                </a:lnTo>
                <a:close/>
                <a:moveTo>
                  <a:pt x="20360" y="72380"/>
                </a:moveTo>
                <a:lnTo>
                  <a:pt x="20340" y="72400"/>
                </a:lnTo>
                <a:lnTo>
                  <a:pt x="20330" y="72420"/>
                </a:lnTo>
                <a:lnTo>
                  <a:pt x="20330" y="72440"/>
                </a:lnTo>
                <a:lnTo>
                  <a:pt x="20350" y="72460"/>
                </a:lnTo>
                <a:lnTo>
                  <a:pt x="20360" y="72490"/>
                </a:lnTo>
                <a:lnTo>
                  <a:pt x="20340" y="72520"/>
                </a:lnTo>
                <a:lnTo>
                  <a:pt x="20320" y="72540"/>
                </a:lnTo>
                <a:lnTo>
                  <a:pt x="20310" y="72550"/>
                </a:lnTo>
                <a:lnTo>
                  <a:pt x="20270" y="72630"/>
                </a:lnTo>
                <a:lnTo>
                  <a:pt x="20270" y="72640"/>
                </a:lnTo>
                <a:lnTo>
                  <a:pt x="20270" y="72690"/>
                </a:lnTo>
                <a:lnTo>
                  <a:pt x="20270" y="72700"/>
                </a:lnTo>
                <a:lnTo>
                  <a:pt x="20260" y="72700"/>
                </a:lnTo>
                <a:lnTo>
                  <a:pt x="20250" y="72690"/>
                </a:lnTo>
                <a:lnTo>
                  <a:pt x="20240" y="72700"/>
                </a:lnTo>
                <a:lnTo>
                  <a:pt x="20140" y="72860"/>
                </a:lnTo>
                <a:lnTo>
                  <a:pt x="20080" y="72920"/>
                </a:lnTo>
                <a:lnTo>
                  <a:pt x="20000" y="72950"/>
                </a:lnTo>
                <a:lnTo>
                  <a:pt x="19870" y="72950"/>
                </a:lnTo>
                <a:lnTo>
                  <a:pt x="19830" y="72970"/>
                </a:lnTo>
                <a:lnTo>
                  <a:pt x="19810" y="72990"/>
                </a:lnTo>
                <a:lnTo>
                  <a:pt x="19790" y="73020"/>
                </a:lnTo>
                <a:lnTo>
                  <a:pt x="19760" y="73060"/>
                </a:lnTo>
                <a:lnTo>
                  <a:pt x="19750" y="73090"/>
                </a:lnTo>
                <a:lnTo>
                  <a:pt x="19760" y="73100"/>
                </a:lnTo>
                <a:lnTo>
                  <a:pt x="19780" y="73110"/>
                </a:lnTo>
                <a:lnTo>
                  <a:pt x="19790" y="73120"/>
                </a:lnTo>
                <a:lnTo>
                  <a:pt x="19790" y="73150"/>
                </a:lnTo>
                <a:lnTo>
                  <a:pt x="19780" y="73170"/>
                </a:lnTo>
                <a:lnTo>
                  <a:pt x="19770" y="73180"/>
                </a:lnTo>
                <a:lnTo>
                  <a:pt x="19760" y="73180"/>
                </a:lnTo>
                <a:lnTo>
                  <a:pt x="19690" y="73210"/>
                </a:lnTo>
                <a:lnTo>
                  <a:pt x="19630" y="73220"/>
                </a:lnTo>
                <a:lnTo>
                  <a:pt x="19580" y="73210"/>
                </a:lnTo>
                <a:lnTo>
                  <a:pt x="19530" y="73190"/>
                </a:lnTo>
                <a:lnTo>
                  <a:pt x="19470" y="73270"/>
                </a:lnTo>
                <a:lnTo>
                  <a:pt x="19320" y="73430"/>
                </a:lnTo>
                <a:lnTo>
                  <a:pt x="19280" y="73450"/>
                </a:lnTo>
                <a:lnTo>
                  <a:pt x="19250" y="73450"/>
                </a:lnTo>
                <a:lnTo>
                  <a:pt x="19220" y="73470"/>
                </a:lnTo>
                <a:lnTo>
                  <a:pt x="19210" y="73520"/>
                </a:lnTo>
                <a:lnTo>
                  <a:pt x="19190" y="73530"/>
                </a:lnTo>
                <a:lnTo>
                  <a:pt x="18990" y="73530"/>
                </a:lnTo>
                <a:lnTo>
                  <a:pt x="18960" y="73540"/>
                </a:lnTo>
                <a:lnTo>
                  <a:pt x="18930" y="73550"/>
                </a:lnTo>
                <a:lnTo>
                  <a:pt x="18900" y="73600"/>
                </a:lnTo>
                <a:lnTo>
                  <a:pt x="18910" y="73630"/>
                </a:lnTo>
                <a:lnTo>
                  <a:pt x="18940" y="73640"/>
                </a:lnTo>
                <a:lnTo>
                  <a:pt x="18970" y="73660"/>
                </a:lnTo>
                <a:lnTo>
                  <a:pt x="18990" y="73710"/>
                </a:lnTo>
                <a:lnTo>
                  <a:pt x="19000" y="73800"/>
                </a:lnTo>
                <a:lnTo>
                  <a:pt x="19010" y="73840"/>
                </a:lnTo>
                <a:lnTo>
                  <a:pt x="19040" y="73880"/>
                </a:lnTo>
                <a:lnTo>
                  <a:pt x="19100" y="73940"/>
                </a:lnTo>
                <a:lnTo>
                  <a:pt x="19130" y="73980"/>
                </a:lnTo>
                <a:lnTo>
                  <a:pt x="19080" y="74000"/>
                </a:lnTo>
                <a:lnTo>
                  <a:pt x="19020" y="73980"/>
                </a:lnTo>
                <a:lnTo>
                  <a:pt x="18960" y="73950"/>
                </a:lnTo>
                <a:lnTo>
                  <a:pt x="18900" y="73930"/>
                </a:lnTo>
                <a:lnTo>
                  <a:pt x="18860" y="73960"/>
                </a:lnTo>
                <a:lnTo>
                  <a:pt x="18720" y="74230"/>
                </a:lnTo>
                <a:lnTo>
                  <a:pt x="18700" y="74280"/>
                </a:lnTo>
                <a:lnTo>
                  <a:pt x="18690" y="74350"/>
                </a:lnTo>
                <a:lnTo>
                  <a:pt x="18710" y="74390"/>
                </a:lnTo>
                <a:lnTo>
                  <a:pt x="18760" y="74390"/>
                </a:lnTo>
                <a:lnTo>
                  <a:pt x="18810" y="74370"/>
                </a:lnTo>
                <a:lnTo>
                  <a:pt x="18850" y="74380"/>
                </a:lnTo>
                <a:lnTo>
                  <a:pt x="18820" y="74450"/>
                </a:lnTo>
                <a:lnTo>
                  <a:pt x="18770" y="74530"/>
                </a:lnTo>
                <a:lnTo>
                  <a:pt x="18710" y="74590"/>
                </a:lnTo>
                <a:lnTo>
                  <a:pt x="18650" y="74580"/>
                </a:lnTo>
                <a:lnTo>
                  <a:pt x="18610" y="74610"/>
                </a:lnTo>
                <a:lnTo>
                  <a:pt x="18560" y="74700"/>
                </a:lnTo>
                <a:lnTo>
                  <a:pt x="18520" y="74710"/>
                </a:lnTo>
                <a:lnTo>
                  <a:pt x="18350" y="74710"/>
                </a:lnTo>
                <a:lnTo>
                  <a:pt x="18360" y="74590"/>
                </a:lnTo>
                <a:lnTo>
                  <a:pt x="18300" y="74370"/>
                </a:lnTo>
                <a:lnTo>
                  <a:pt x="18310" y="74290"/>
                </a:lnTo>
                <a:lnTo>
                  <a:pt x="18370" y="74300"/>
                </a:lnTo>
                <a:lnTo>
                  <a:pt x="18420" y="74240"/>
                </a:lnTo>
                <a:lnTo>
                  <a:pt x="18470" y="74150"/>
                </a:lnTo>
                <a:lnTo>
                  <a:pt x="18490" y="74090"/>
                </a:lnTo>
                <a:lnTo>
                  <a:pt x="18540" y="74100"/>
                </a:lnTo>
                <a:lnTo>
                  <a:pt x="18580" y="74050"/>
                </a:lnTo>
                <a:lnTo>
                  <a:pt x="18600" y="73980"/>
                </a:lnTo>
                <a:lnTo>
                  <a:pt x="18610" y="73940"/>
                </a:lnTo>
                <a:lnTo>
                  <a:pt x="18600" y="73880"/>
                </a:lnTo>
                <a:lnTo>
                  <a:pt x="18560" y="73730"/>
                </a:lnTo>
                <a:lnTo>
                  <a:pt x="18550" y="73660"/>
                </a:lnTo>
                <a:lnTo>
                  <a:pt x="18550" y="73590"/>
                </a:lnTo>
                <a:lnTo>
                  <a:pt x="18580" y="73550"/>
                </a:lnTo>
                <a:lnTo>
                  <a:pt x="18630" y="73550"/>
                </a:lnTo>
                <a:lnTo>
                  <a:pt x="18730" y="73550"/>
                </a:lnTo>
                <a:lnTo>
                  <a:pt x="18760" y="73550"/>
                </a:lnTo>
                <a:lnTo>
                  <a:pt x="18800" y="73530"/>
                </a:lnTo>
                <a:lnTo>
                  <a:pt x="18810" y="73490"/>
                </a:lnTo>
                <a:lnTo>
                  <a:pt x="18820" y="73490"/>
                </a:lnTo>
                <a:lnTo>
                  <a:pt x="18870" y="73410"/>
                </a:lnTo>
                <a:lnTo>
                  <a:pt x="18870" y="73400"/>
                </a:lnTo>
                <a:lnTo>
                  <a:pt x="18970" y="73340"/>
                </a:lnTo>
                <a:lnTo>
                  <a:pt x="19080" y="73300"/>
                </a:lnTo>
                <a:lnTo>
                  <a:pt x="19180" y="73250"/>
                </a:lnTo>
                <a:lnTo>
                  <a:pt x="19250" y="73150"/>
                </a:lnTo>
                <a:lnTo>
                  <a:pt x="19260" y="73090"/>
                </a:lnTo>
                <a:lnTo>
                  <a:pt x="19240" y="73050"/>
                </a:lnTo>
                <a:lnTo>
                  <a:pt x="19190" y="73020"/>
                </a:lnTo>
                <a:lnTo>
                  <a:pt x="19060" y="73000"/>
                </a:lnTo>
                <a:lnTo>
                  <a:pt x="19030" y="72960"/>
                </a:lnTo>
                <a:lnTo>
                  <a:pt x="19030" y="72910"/>
                </a:lnTo>
                <a:lnTo>
                  <a:pt x="19030" y="72850"/>
                </a:lnTo>
                <a:lnTo>
                  <a:pt x="19010" y="72750"/>
                </a:lnTo>
                <a:lnTo>
                  <a:pt x="19010" y="72720"/>
                </a:lnTo>
                <a:lnTo>
                  <a:pt x="19030" y="72720"/>
                </a:lnTo>
                <a:lnTo>
                  <a:pt x="19130" y="72720"/>
                </a:lnTo>
                <a:lnTo>
                  <a:pt x="19260" y="72710"/>
                </a:lnTo>
                <a:lnTo>
                  <a:pt x="19330" y="72730"/>
                </a:lnTo>
                <a:lnTo>
                  <a:pt x="19370" y="72770"/>
                </a:lnTo>
                <a:lnTo>
                  <a:pt x="19370" y="72790"/>
                </a:lnTo>
                <a:lnTo>
                  <a:pt x="19340" y="72820"/>
                </a:lnTo>
                <a:lnTo>
                  <a:pt x="19330" y="72860"/>
                </a:lnTo>
                <a:lnTo>
                  <a:pt x="19350" y="72900"/>
                </a:lnTo>
                <a:lnTo>
                  <a:pt x="19380" y="72920"/>
                </a:lnTo>
                <a:lnTo>
                  <a:pt x="19410" y="72920"/>
                </a:lnTo>
                <a:lnTo>
                  <a:pt x="19530" y="72880"/>
                </a:lnTo>
                <a:lnTo>
                  <a:pt x="19690" y="72790"/>
                </a:lnTo>
                <a:lnTo>
                  <a:pt x="19670" y="72730"/>
                </a:lnTo>
                <a:lnTo>
                  <a:pt x="19690" y="72690"/>
                </a:lnTo>
                <a:lnTo>
                  <a:pt x="19810" y="72600"/>
                </a:lnTo>
                <a:lnTo>
                  <a:pt x="19830" y="72580"/>
                </a:lnTo>
                <a:lnTo>
                  <a:pt x="19840" y="72520"/>
                </a:lnTo>
                <a:lnTo>
                  <a:pt x="19860" y="72500"/>
                </a:lnTo>
                <a:lnTo>
                  <a:pt x="19880" y="72500"/>
                </a:lnTo>
                <a:lnTo>
                  <a:pt x="19890" y="72490"/>
                </a:lnTo>
                <a:lnTo>
                  <a:pt x="19920" y="72440"/>
                </a:lnTo>
                <a:lnTo>
                  <a:pt x="20030" y="72370"/>
                </a:lnTo>
                <a:lnTo>
                  <a:pt x="20050" y="72330"/>
                </a:lnTo>
                <a:lnTo>
                  <a:pt x="20070" y="72270"/>
                </a:lnTo>
                <a:lnTo>
                  <a:pt x="20110" y="72160"/>
                </a:lnTo>
                <a:lnTo>
                  <a:pt x="20110" y="72090"/>
                </a:lnTo>
                <a:lnTo>
                  <a:pt x="20340" y="72330"/>
                </a:lnTo>
                <a:lnTo>
                  <a:pt x="20360" y="72380"/>
                </a:lnTo>
                <a:close/>
                <a:moveTo>
                  <a:pt x="21420" y="70220"/>
                </a:moveTo>
                <a:lnTo>
                  <a:pt x="21420" y="70230"/>
                </a:lnTo>
                <a:lnTo>
                  <a:pt x="21430" y="70230"/>
                </a:lnTo>
                <a:lnTo>
                  <a:pt x="21440" y="70240"/>
                </a:lnTo>
                <a:lnTo>
                  <a:pt x="21410" y="70280"/>
                </a:lnTo>
                <a:lnTo>
                  <a:pt x="21330" y="70330"/>
                </a:lnTo>
                <a:lnTo>
                  <a:pt x="21290" y="70370"/>
                </a:lnTo>
                <a:lnTo>
                  <a:pt x="21240" y="70450"/>
                </a:lnTo>
                <a:lnTo>
                  <a:pt x="21210" y="70480"/>
                </a:lnTo>
                <a:lnTo>
                  <a:pt x="21180" y="70470"/>
                </a:lnTo>
                <a:lnTo>
                  <a:pt x="21160" y="70520"/>
                </a:lnTo>
                <a:lnTo>
                  <a:pt x="21140" y="70530"/>
                </a:lnTo>
                <a:lnTo>
                  <a:pt x="21110" y="70520"/>
                </a:lnTo>
                <a:lnTo>
                  <a:pt x="21090" y="70530"/>
                </a:lnTo>
                <a:lnTo>
                  <a:pt x="21050" y="70560"/>
                </a:lnTo>
                <a:lnTo>
                  <a:pt x="21010" y="70560"/>
                </a:lnTo>
                <a:lnTo>
                  <a:pt x="20960" y="70550"/>
                </a:lnTo>
                <a:lnTo>
                  <a:pt x="20930" y="70530"/>
                </a:lnTo>
                <a:lnTo>
                  <a:pt x="20910" y="70490"/>
                </a:lnTo>
                <a:lnTo>
                  <a:pt x="20900" y="70450"/>
                </a:lnTo>
                <a:lnTo>
                  <a:pt x="20910" y="70410"/>
                </a:lnTo>
                <a:lnTo>
                  <a:pt x="20920" y="70380"/>
                </a:lnTo>
                <a:lnTo>
                  <a:pt x="20930" y="70350"/>
                </a:lnTo>
                <a:lnTo>
                  <a:pt x="20940" y="70340"/>
                </a:lnTo>
                <a:lnTo>
                  <a:pt x="20970" y="70340"/>
                </a:lnTo>
                <a:lnTo>
                  <a:pt x="21010" y="70330"/>
                </a:lnTo>
                <a:lnTo>
                  <a:pt x="21120" y="70350"/>
                </a:lnTo>
                <a:lnTo>
                  <a:pt x="21180" y="70350"/>
                </a:lnTo>
                <a:lnTo>
                  <a:pt x="21230" y="70320"/>
                </a:lnTo>
                <a:lnTo>
                  <a:pt x="21270" y="70290"/>
                </a:lnTo>
                <a:lnTo>
                  <a:pt x="21420" y="70220"/>
                </a:lnTo>
                <a:close/>
                <a:moveTo>
                  <a:pt x="22260" y="69040"/>
                </a:moveTo>
                <a:lnTo>
                  <a:pt x="22290" y="69070"/>
                </a:lnTo>
                <a:lnTo>
                  <a:pt x="22330" y="69100"/>
                </a:lnTo>
                <a:lnTo>
                  <a:pt x="22370" y="69130"/>
                </a:lnTo>
                <a:lnTo>
                  <a:pt x="22380" y="69170"/>
                </a:lnTo>
                <a:lnTo>
                  <a:pt x="22370" y="69220"/>
                </a:lnTo>
                <a:lnTo>
                  <a:pt x="22300" y="69320"/>
                </a:lnTo>
                <a:lnTo>
                  <a:pt x="22260" y="69390"/>
                </a:lnTo>
                <a:lnTo>
                  <a:pt x="22230" y="69430"/>
                </a:lnTo>
                <a:lnTo>
                  <a:pt x="22180" y="69460"/>
                </a:lnTo>
                <a:lnTo>
                  <a:pt x="22140" y="69470"/>
                </a:lnTo>
                <a:lnTo>
                  <a:pt x="22090" y="69450"/>
                </a:lnTo>
                <a:lnTo>
                  <a:pt x="22070" y="69410"/>
                </a:lnTo>
                <a:lnTo>
                  <a:pt x="22060" y="69360"/>
                </a:lnTo>
                <a:lnTo>
                  <a:pt x="22050" y="69340"/>
                </a:lnTo>
                <a:lnTo>
                  <a:pt x="21990" y="69320"/>
                </a:lnTo>
                <a:lnTo>
                  <a:pt x="21980" y="69270"/>
                </a:lnTo>
                <a:lnTo>
                  <a:pt x="22000" y="69180"/>
                </a:lnTo>
                <a:lnTo>
                  <a:pt x="21940" y="69000"/>
                </a:lnTo>
                <a:lnTo>
                  <a:pt x="21960" y="68960"/>
                </a:lnTo>
                <a:lnTo>
                  <a:pt x="21970" y="68900"/>
                </a:lnTo>
                <a:lnTo>
                  <a:pt x="21990" y="68780"/>
                </a:lnTo>
                <a:lnTo>
                  <a:pt x="22000" y="68760"/>
                </a:lnTo>
                <a:lnTo>
                  <a:pt x="22050" y="68750"/>
                </a:lnTo>
                <a:lnTo>
                  <a:pt x="22140" y="68700"/>
                </a:lnTo>
                <a:lnTo>
                  <a:pt x="22190" y="68770"/>
                </a:lnTo>
                <a:lnTo>
                  <a:pt x="22230" y="68960"/>
                </a:lnTo>
                <a:lnTo>
                  <a:pt x="22260" y="69040"/>
                </a:lnTo>
                <a:close/>
                <a:moveTo>
                  <a:pt x="23160" y="68020"/>
                </a:moveTo>
                <a:lnTo>
                  <a:pt x="23250" y="68010"/>
                </a:lnTo>
                <a:lnTo>
                  <a:pt x="23310" y="68060"/>
                </a:lnTo>
                <a:lnTo>
                  <a:pt x="23320" y="68130"/>
                </a:lnTo>
                <a:lnTo>
                  <a:pt x="23240" y="68160"/>
                </a:lnTo>
                <a:lnTo>
                  <a:pt x="23190" y="68100"/>
                </a:lnTo>
                <a:lnTo>
                  <a:pt x="23180" y="68100"/>
                </a:lnTo>
                <a:lnTo>
                  <a:pt x="23180" y="68080"/>
                </a:lnTo>
                <a:lnTo>
                  <a:pt x="23160" y="68090"/>
                </a:lnTo>
                <a:lnTo>
                  <a:pt x="23150" y="68100"/>
                </a:lnTo>
                <a:lnTo>
                  <a:pt x="23150" y="68110"/>
                </a:lnTo>
                <a:lnTo>
                  <a:pt x="23150" y="68120"/>
                </a:lnTo>
                <a:lnTo>
                  <a:pt x="23130" y="68150"/>
                </a:lnTo>
                <a:lnTo>
                  <a:pt x="23110" y="68160"/>
                </a:lnTo>
                <a:lnTo>
                  <a:pt x="23100" y="68140"/>
                </a:lnTo>
                <a:lnTo>
                  <a:pt x="23070" y="68100"/>
                </a:lnTo>
                <a:lnTo>
                  <a:pt x="23070" y="68090"/>
                </a:lnTo>
                <a:lnTo>
                  <a:pt x="23030" y="68090"/>
                </a:lnTo>
                <a:lnTo>
                  <a:pt x="22970" y="68100"/>
                </a:lnTo>
                <a:lnTo>
                  <a:pt x="22940" y="68090"/>
                </a:lnTo>
                <a:lnTo>
                  <a:pt x="22930" y="68060"/>
                </a:lnTo>
                <a:lnTo>
                  <a:pt x="22930" y="67980"/>
                </a:lnTo>
                <a:lnTo>
                  <a:pt x="22920" y="67950"/>
                </a:lnTo>
                <a:lnTo>
                  <a:pt x="22840" y="67840"/>
                </a:lnTo>
                <a:lnTo>
                  <a:pt x="22820" y="67790"/>
                </a:lnTo>
                <a:lnTo>
                  <a:pt x="22870" y="67770"/>
                </a:lnTo>
                <a:lnTo>
                  <a:pt x="22960" y="67770"/>
                </a:lnTo>
                <a:lnTo>
                  <a:pt x="22940" y="67830"/>
                </a:lnTo>
                <a:lnTo>
                  <a:pt x="22980" y="67850"/>
                </a:lnTo>
                <a:lnTo>
                  <a:pt x="23080" y="67840"/>
                </a:lnTo>
                <a:lnTo>
                  <a:pt x="23070" y="67860"/>
                </a:lnTo>
                <a:lnTo>
                  <a:pt x="23040" y="67890"/>
                </a:lnTo>
                <a:lnTo>
                  <a:pt x="23030" y="67920"/>
                </a:lnTo>
                <a:lnTo>
                  <a:pt x="23030" y="67940"/>
                </a:lnTo>
                <a:lnTo>
                  <a:pt x="23070" y="67970"/>
                </a:lnTo>
                <a:lnTo>
                  <a:pt x="23140" y="68000"/>
                </a:lnTo>
                <a:lnTo>
                  <a:pt x="23160" y="68020"/>
                </a:lnTo>
                <a:close/>
                <a:moveTo>
                  <a:pt x="25310" y="67180"/>
                </a:moveTo>
                <a:lnTo>
                  <a:pt x="25310" y="67230"/>
                </a:lnTo>
                <a:lnTo>
                  <a:pt x="25290" y="67320"/>
                </a:lnTo>
                <a:lnTo>
                  <a:pt x="25250" y="67400"/>
                </a:lnTo>
                <a:lnTo>
                  <a:pt x="25210" y="67450"/>
                </a:lnTo>
                <a:lnTo>
                  <a:pt x="25160" y="67470"/>
                </a:lnTo>
                <a:lnTo>
                  <a:pt x="25100" y="67470"/>
                </a:lnTo>
                <a:lnTo>
                  <a:pt x="24970" y="67430"/>
                </a:lnTo>
                <a:lnTo>
                  <a:pt x="25150" y="67280"/>
                </a:lnTo>
                <a:lnTo>
                  <a:pt x="25280" y="67210"/>
                </a:lnTo>
                <a:lnTo>
                  <a:pt x="25310" y="67180"/>
                </a:lnTo>
                <a:close/>
                <a:moveTo>
                  <a:pt x="24370" y="66880"/>
                </a:moveTo>
                <a:lnTo>
                  <a:pt x="24380" y="66900"/>
                </a:lnTo>
                <a:lnTo>
                  <a:pt x="24400" y="66920"/>
                </a:lnTo>
                <a:lnTo>
                  <a:pt x="24410" y="66940"/>
                </a:lnTo>
                <a:lnTo>
                  <a:pt x="24410" y="66970"/>
                </a:lnTo>
                <a:lnTo>
                  <a:pt x="24390" y="66990"/>
                </a:lnTo>
                <a:lnTo>
                  <a:pt x="24370" y="66990"/>
                </a:lnTo>
                <a:lnTo>
                  <a:pt x="24350" y="66990"/>
                </a:lnTo>
                <a:lnTo>
                  <a:pt x="24330" y="66990"/>
                </a:lnTo>
                <a:lnTo>
                  <a:pt x="24290" y="67020"/>
                </a:lnTo>
                <a:lnTo>
                  <a:pt x="24170" y="67070"/>
                </a:lnTo>
                <a:lnTo>
                  <a:pt x="24130" y="67080"/>
                </a:lnTo>
                <a:lnTo>
                  <a:pt x="24110" y="67090"/>
                </a:lnTo>
                <a:lnTo>
                  <a:pt x="24100" y="67100"/>
                </a:lnTo>
                <a:lnTo>
                  <a:pt x="24100" y="67120"/>
                </a:lnTo>
                <a:lnTo>
                  <a:pt x="24080" y="67140"/>
                </a:lnTo>
                <a:lnTo>
                  <a:pt x="24060" y="67150"/>
                </a:lnTo>
                <a:lnTo>
                  <a:pt x="24000" y="67190"/>
                </a:lnTo>
                <a:lnTo>
                  <a:pt x="23920" y="67330"/>
                </a:lnTo>
                <a:lnTo>
                  <a:pt x="23860" y="67360"/>
                </a:lnTo>
                <a:lnTo>
                  <a:pt x="23850" y="67370"/>
                </a:lnTo>
                <a:lnTo>
                  <a:pt x="23760" y="67460"/>
                </a:lnTo>
                <a:lnTo>
                  <a:pt x="23720" y="67480"/>
                </a:lnTo>
                <a:lnTo>
                  <a:pt x="23650" y="67450"/>
                </a:lnTo>
                <a:lnTo>
                  <a:pt x="23610" y="67450"/>
                </a:lnTo>
                <a:lnTo>
                  <a:pt x="23630" y="67500"/>
                </a:lnTo>
                <a:lnTo>
                  <a:pt x="23610" y="67530"/>
                </a:lnTo>
                <a:lnTo>
                  <a:pt x="23580" y="67560"/>
                </a:lnTo>
                <a:lnTo>
                  <a:pt x="23560" y="67570"/>
                </a:lnTo>
                <a:lnTo>
                  <a:pt x="23530" y="67590"/>
                </a:lnTo>
                <a:lnTo>
                  <a:pt x="23560" y="67620"/>
                </a:lnTo>
                <a:lnTo>
                  <a:pt x="23630" y="67670"/>
                </a:lnTo>
                <a:lnTo>
                  <a:pt x="23670" y="67700"/>
                </a:lnTo>
                <a:lnTo>
                  <a:pt x="23510" y="67800"/>
                </a:lnTo>
                <a:lnTo>
                  <a:pt x="23490" y="67800"/>
                </a:lnTo>
                <a:lnTo>
                  <a:pt x="23470" y="67870"/>
                </a:lnTo>
                <a:lnTo>
                  <a:pt x="23430" y="67880"/>
                </a:lnTo>
                <a:lnTo>
                  <a:pt x="23380" y="67860"/>
                </a:lnTo>
                <a:lnTo>
                  <a:pt x="23330" y="67880"/>
                </a:lnTo>
                <a:lnTo>
                  <a:pt x="23360" y="67910"/>
                </a:lnTo>
                <a:lnTo>
                  <a:pt x="23390" y="67950"/>
                </a:lnTo>
                <a:lnTo>
                  <a:pt x="23410" y="68000"/>
                </a:lnTo>
                <a:lnTo>
                  <a:pt x="23400" y="68020"/>
                </a:lnTo>
                <a:lnTo>
                  <a:pt x="23370" y="68010"/>
                </a:lnTo>
                <a:lnTo>
                  <a:pt x="23280" y="67930"/>
                </a:lnTo>
                <a:lnTo>
                  <a:pt x="23130" y="67830"/>
                </a:lnTo>
                <a:lnTo>
                  <a:pt x="23120" y="67780"/>
                </a:lnTo>
                <a:lnTo>
                  <a:pt x="23120" y="67740"/>
                </a:lnTo>
                <a:lnTo>
                  <a:pt x="23120" y="67690"/>
                </a:lnTo>
                <a:lnTo>
                  <a:pt x="23080" y="67660"/>
                </a:lnTo>
                <a:lnTo>
                  <a:pt x="23050" y="67700"/>
                </a:lnTo>
                <a:lnTo>
                  <a:pt x="23000" y="67710"/>
                </a:lnTo>
                <a:lnTo>
                  <a:pt x="22900" y="67660"/>
                </a:lnTo>
                <a:lnTo>
                  <a:pt x="22800" y="67630"/>
                </a:lnTo>
                <a:lnTo>
                  <a:pt x="22760" y="67620"/>
                </a:lnTo>
                <a:lnTo>
                  <a:pt x="22720" y="67590"/>
                </a:lnTo>
                <a:lnTo>
                  <a:pt x="22720" y="67570"/>
                </a:lnTo>
                <a:lnTo>
                  <a:pt x="22750" y="67550"/>
                </a:lnTo>
                <a:lnTo>
                  <a:pt x="22770" y="67540"/>
                </a:lnTo>
                <a:lnTo>
                  <a:pt x="22800" y="67550"/>
                </a:lnTo>
                <a:lnTo>
                  <a:pt x="22820" y="67570"/>
                </a:lnTo>
                <a:lnTo>
                  <a:pt x="22910" y="67540"/>
                </a:lnTo>
                <a:lnTo>
                  <a:pt x="23000" y="67570"/>
                </a:lnTo>
                <a:lnTo>
                  <a:pt x="23090" y="67570"/>
                </a:lnTo>
                <a:lnTo>
                  <a:pt x="23150" y="67470"/>
                </a:lnTo>
                <a:lnTo>
                  <a:pt x="23040" y="67470"/>
                </a:lnTo>
                <a:lnTo>
                  <a:pt x="23000" y="67450"/>
                </a:lnTo>
                <a:lnTo>
                  <a:pt x="22960" y="67410"/>
                </a:lnTo>
                <a:lnTo>
                  <a:pt x="23000" y="67380"/>
                </a:lnTo>
                <a:lnTo>
                  <a:pt x="23030" y="67350"/>
                </a:lnTo>
                <a:lnTo>
                  <a:pt x="23070" y="67320"/>
                </a:lnTo>
                <a:lnTo>
                  <a:pt x="23140" y="67310"/>
                </a:lnTo>
                <a:lnTo>
                  <a:pt x="23160" y="67300"/>
                </a:lnTo>
                <a:lnTo>
                  <a:pt x="23220" y="67250"/>
                </a:lnTo>
                <a:lnTo>
                  <a:pt x="23260" y="67210"/>
                </a:lnTo>
                <a:lnTo>
                  <a:pt x="23270" y="67200"/>
                </a:lnTo>
                <a:lnTo>
                  <a:pt x="23340" y="67190"/>
                </a:lnTo>
                <a:lnTo>
                  <a:pt x="23410" y="67200"/>
                </a:lnTo>
                <a:lnTo>
                  <a:pt x="23460" y="67180"/>
                </a:lnTo>
                <a:lnTo>
                  <a:pt x="23510" y="67110"/>
                </a:lnTo>
                <a:lnTo>
                  <a:pt x="23560" y="67130"/>
                </a:lnTo>
                <a:lnTo>
                  <a:pt x="23620" y="67110"/>
                </a:lnTo>
                <a:lnTo>
                  <a:pt x="23660" y="67070"/>
                </a:lnTo>
                <a:lnTo>
                  <a:pt x="23690" y="67020"/>
                </a:lnTo>
                <a:lnTo>
                  <a:pt x="23710" y="67050"/>
                </a:lnTo>
                <a:lnTo>
                  <a:pt x="23740" y="67070"/>
                </a:lnTo>
                <a:lnTo>
                  <a:pt x="23770" y="67090"/>
                </a:lnTo>
                <a:lnTo>
                  <a:pt x="23810" y="67110"/>
                </a:lnTo>
                <a:lnTo>
                  <a:pt x="23860" y="66990"/>
                </a:lnTo>
                <a:lnTo>
                  <a:pt x="23940" y="66920"/>
                </a:lnTo>
                <a:lnTo>
                  <a:pt x="24130" y="66810"/>
                </a:lnTo>
                <a:lnTo>
                  <a:pt x="24090" y="66930"/>
                </a:lnTo>
                <a:lnTo>
                  <a:pt x="24100" y="66960"/>
                </a:lnTo>
                <a:lnTo>
                  <a:pt x="24150" y="66970"/>
                </a:lnTo>
                <a:lnTo>
                  <a:pt x="24180" y="66960"/>
                </a:lnTo>
                <a:lnTo>
                  <a:pt x="24210" y="66910"/>
                </a:lnTo>
                <a:lnTo>
                  <a:pt x="24270" y="66810"/>
                </a:lnTo>
                <a:lnTo>
                  <a:pt x="24260" y="66800"/>
                </a:lnTo>
                <a:lnTo>
                  <a:pt x="24250" y="66770"/>
                </a:lnTo>
                <a:lnTo>
                  <a:pt x="24250" y="66740"/>
                </a:lnTo>
                <a:lnTo>
                  <a:pt x="24270" y="66720"/>
                </a:lnTo>
                <a:lnTo>
                  <a:pt x="24310" y="66730"/>
                </a:lnTo>
                <a:lnTo>
                  <a:pt x="24340" y="66770"/>
                </a:lnTo>
                <a:lnTo>
                  <a:pt x="24370" y="66880"/>
                </a:lnTo>
                <a:close/>
                <a:moveTo>
                  <a:pt x="18810" y="72590"/>
                </a:moveTo>
                <a:lnTo>
                  <a:pt x="18810" y="72680"/>
                </a:lnTo>
                <a:lnTo>
                  <a:pt x="18740" y="72690"/>
                </a:lnTo>
                <a:lnTo>
                  <a:pt x="18660" y="72660"/>
                </a:lnTo>
                <a:lnTo>
                  <a:pt x="18650" y="72610"/>
                </a:lnTo>
                <a:lnTo>
                  <a:pt x="18690" y="72590"/>
                </a:lnTo>
                <a:lnTo>
                  <a:pt x="18770" y="72600"/>
                </a:lnTo>
                <a:lnTo>
                  <a:pt x="18810" y="72590"/>
                </a:lnTo>
                <a:close/>
                <a:moveTo>
                  <a:pt x="19350" y="71420"/>
                </a:moveTo>
                <a:lnTo>
                  <a:pt x="19370" y="71420"/>
                </a:lnTo>
                <a:lnTo>
                  <a:pt x="19350" y="71500"/>
                </a:lnTo>
                <a:lnTo>
                  <a:pt x="19300" y="71590"/>
                </a:lnTo>
                <a:lnTo>
                  <a:pt x="19230" y="71660"/>
                </a:lnTo>
                <a:lnTo>
                  <a:pt x="19150" y="71690"/>
                </a:lnTo>
                <a:lnTo>
                  <a:pt x="19180" y="71640"/>
                </a:lnTo>
                <a:lnTo>
                  <a:pt x="19330" y="71460"/>
                </a:lnTo>
                <a:lnTo>
                  <a:pt x="19350" y="71420"/>
                </a:lnTo>
                <a:close/>
                <a:moveTo>
                  <a:pt x="29000" y="75150"/>
                </a:moveTo>
                <a:lnTo>
                  <a:pt x="29040" y="75140"/>
                </a:lnTo>
                <a:lnTo>
                  <a:pt x="29090" y="75160"/>
                </a:lnTo>
                <a:lnTo>
                  <a:pt x="29110" y="75190"/>
                </a:lnTo>
                <a:lnTo>
                  <a:pt x="29090" y="75230"/>
                </a:lnTo>
                <a:lnTo>
                  <a:pt x="29080" y="75240"/>
                </a:lnTo>
                <a:lnTo>
                  <a:pt x="29060" y="75240"/>
                </a:lnTo>
                <a:lnTo>
                  <a:pt x="29030" y="75230"/>
                </a:lnTo>
                <a:lnTo>
                  <a:pt x="29000" y="75190"/>
                </a:lnTo>
                <a:lnTo>
                  <a:pt x="29000" y="75150"/>
                </a:lnTo>
                <a:close/>
                <a:moveTo>
                  <a:pt x="17090" y="73030"/>
                </a:moveTo>
                <a:lnTo>
                  <a:pt x="17120" y="73030"/>
                </a:lnTo>
                <a:lnTo>
                  <a:pt x="17150" y="73040"/>
                </a:lnTo>
                <a:lnTo>
                  <a:pt x="17150" y="73070"/>
                </a:lnTo>
                <a:lnTo>
                  <a:pt x="17130" y="73100"/>
                </a:lnTo>
                <a:lnTo>
                  <a:pt x="17100" y="73100"/>
                </a:lnTo>
                <a:lnTo>
                  <a:pt x="17070" y="73100"/>
                </a:lnTo>
                <a:lnTo>
                  <a:pt x="17050" y="73090"/>
                </a:lnTo>
                <a:lnTo>
                  <a:pt x="17070" y="73050"/>
                </a:lnTo>
                <a:lnTo>
                  <a:pt x="17090" y="73030"/>
                </a:lnTo>
                <a:close/>
                <a:moveTo>
                  <a:pt x="20700" y="71560"/>
                </a:moveTo>
                <a:lnTo>
                  <a:pt x="20700" y="71620"/>
                </a:lnTo>
                <a:lnTo>
                  <a:pt x="20680" y="71650"/>
                </a:lnTo>
                <a:lnTo>
                  <a:pt x="20630" y="71650"/>
                </a:lnTo>
                <a:lnTo>
                  <a:pt x="20570" y="71620"/>
                </a:lnTo>
                <a:lnTo>
                  <a:pt x="20560" y="71600"/>
                </a:lnTo>
                <a:lnTo>
                  <a:pt x="20540" y="71600"/>
                </a:lnTo>
                <a:lnTo>
                  <a:pt x="20530" y="71580"/>
                </a:lnTo>
                <a:lnTo>
                  <a:pt x="20530" y="71560"/>
                </a:lnTo>
                <a:lnTo>
                  <a:pt x="20540" y="71550"/>
                </a:lnTo>
                <a:lnTo>
                  <a:pt x="20560" y="71550"/>
                </a:lnTo>
                <a:lnTo>
                  <a:pt x="20580" y="71520"/>
                </a:lnTo>
                <a:lnTo>
                  <a:pt x="20620" y="71500"/>
                </a:lnTo>
                <a:lnTo>
                  <a:pt x="20670" y="71510"/>
                </a:lnTo>
                <a:lnTo>
                  <a:pt x="20690" y="71540"/>
                </a:lnTo>
                <a:lnTo>
                  <a:pt x="20700" y="71560"/>
                </a:lnTo>
                <a:close/>
                <a:moveTo>
                  <a:pt x="20060" y="68860"/>
                </a:moveTo>
                <a:lnTo>
                  <a:pt x="20070" y="68880"/>
                </a:lnTo>
                <a:lnTo>
                  <a:pt x="20080" y="68890"/>
                </a:lnTo>
                <a:lnTo>
                  <a:pt x="20070" y="68930"/>
                </a:lnTo>
                <a:lnTo>
                  <a:pt x="20050" y="68900"/>
                </a:lnTo>
                <a:lnTo>
                  <a:pt x="20040" y="68850"/>
                </a:lnTo>
                <a:lnTo>
                  <a:pt x="20060" y="68860"/>
                </a:lnTo>
                <a:close/>
                <a:moveTo>
                  <a:pt x="11180" y="78730"/>
                </a:moveTo>
                <a:lnTo>
                  <a:pt x="11200" y="78760"/>
                </a:lnTo>
                <a:lnTo>
                  <a:pt x="11220" y="78830"/>
                </a:lnTo>
                <a:lnTo>
                  <a:pt x="11180" y="78860"/>
                </a:lnTo>
                <a:lnTo>
                  <a:pt x="11070" y="78880"/>
                </a:lnTo>
                <a:lnTo>
                  <a:pt x="11020" y="78870"/>
                </a:lnTo>
                <a:lnTo>
                  <a:pt x="10990" y="78830"/>
                </a:lnTo>
                <a:lnTo>
                  <a:pt x="11000" y="78790"/>
                </a:lnTo>
                <a:lnTo>
                  <a:pt x="11020" y="78780"/>
                </a:lnTo>
                <a:lnTo>
                  <a:pt x="11040" y="78770"/>
                </a:lnTo>
                <a:lnTo>
                  <a:pt x="11050" y="78740"/>
                </a:lnTo>
                <a:lnTo>
                  <a:pt x="11060" y="78700"/>
                </a:lnTo>
                <a:lnTo>
                  <a:pt x="11100" y="78700"/>
                </a:lnTo>
                <a:lnTo>
                  <a:pt x="11150" y="78720"/>
                </a:lnTo>
                <a:lnTo>
                  <a:pt x="11180" y="78730"/>
                </a:lnTo>
                <a:close/>
                <a:moveTo>
                  <a:pt x="17520" y="74290"/>
                </a:moveTo>
                <a:lnTo>
                  <a:pt x="17520" y="74310"/>
                </a:lnTo>
                <a:lnTo>
                  <a:pt x="17520" y="74330"/>
                </a:lnTo>
                <a:lnTo>
                  <a:pt x="17520" y="74370"/>
                </a:lnTo>
                <a:lnTo>
                  <a:pt x="17500" y="74410"/>
                </a:lnTo>
                <a:lnTo>
                  <a:pt x="17500" y="74460"/>
                </a:lnTo>
                <a:lnTo>
                  <a:pt x="17470" y="74490"/>
                </a:lnTo>
                <a:lnTo>
                  <a:pt x="17450" y="74470"/>
                </a:lnTo>
                <a:lnTo>
                  <a:pt x="17440" y="74430"/>
                </a:lnTo>
                <a:lnTo>
                  <a:pt x="17440" y="74400"/>
                </a:lnTo>
                <a:lnTo>
                  <a:pt x="17440" y="74380"/>
                </a:lnTo>
                <a:lnTo>
                  <a:pt x="17450" y="74320"/>
                </a:lnTo>
                <a:lnTo>
                  <a:pt x="17480" y="74280"/>
                </a:lnTo>
                <a:lnTo>
                  <a:pt x="17500" y="74270"/>
                </a:lnTo>
                <a:lnTo>
                  <a:pt x="17520" y="74290"/>
                </a:lnTo>
                <a:close/>
                <a:moveTo>
                  <a:pt x="6500" y="75840"/>
                </a:moveTo>
                <a:lnTo>
                  <a:pt x="6480" y="75840"/>
                </a:lnTo>
                <a:lnTo>
                  <a:pt x="6490" y="75820"/>
                </a:lnTo>
                <a:lnTo>
                  <a:pt x="6500" y="75840"/>
                </a:lnTo>
                <a:close/>
                <a:moveTo>
                  <a:pt x="6470" y="75790"/>
                </a:moveTo>
                <a:lnTo>
                  <a:pt x="6460" y="75820"/>
                </a:lnTo>
                <a:lnTo>
                  <a:pt x="6450" y="75800"/>
                </a:lnTo>
                <a:lnTo>
                  <a:pt x="6470" y="75790"/>
                </a:lnTo>
                <a:close/>
                <a:moveTo>
                  <a:pt x="6370" y="75780"/>
                </a:moveTo>
                <a:lnTo>
                  <a:pt x="6360" y="75790"/>
                </a:lnTo>
                <a:lnTo>
                  <a:pt x="6350" y="75780"/>
                </a:lnTo>
                <a:lnTo>
                  <a:pt x="6370" y="75780"/>
                </a:lnTo>
                <a:close/>
                <a:moveTo>
                  <a:pt x="6320" y="75770"/>
                </a:moveTo>
                <a:lnTo>
                  <a:pt x="6280" y="75770"/>
                </a:lnTo>
                <a:lnTo>
                  <a:pt x="6220" y="75780"/>
                </a:lnTo>
                <a:lnTo>
                  <a:pt x="6230" y="75740"/>
                </a:lnTo>
                <a:lnTo>
                  <a:pt x="6280" y="75730"/>
                </a:lnTo>
                <a:lnTo>
                  <a:pt x="6300" y="75730"/>
                </a:lnTo>
                <a:lnTo>
                  <a:pt x="6320" y="75770"/>
                </a:lnTo>
                <a:close/>
                <a:moveTo>
                  <a:pt x="6470" y="75630"/>
                </a:moveTo>
                <a:lnTo>
                  <a:pt x="6470" y="75650"/>
                </a:lnTo>
                <a:lnTo>
                  <a:pt x="6460" y="75650"/>
                </a:lnTo>
                <a:lnTo>
                  <a:pt x="6470" y="75630"/>
                </a:lnTo>
                <a:close/>
                <a:moveTo>
                  <a:pt x="9320" y="75330"/>
                </a:moveTo>
                <a:lnTo>
                  <a:pt x="9310" y="75330"/>
                </a:lnTo>
                <a:lnTo>
                  <a:pt x="9310" y="75320"/>
                </a:lnTo>
                <a:lnTo>
                  <a:pt x="9320" y="75330"/>
                </a:lnTo>
                <a:close/>
                <a:moveTo>
                  <a:pt x="6700" y="75220"/>
                </a:moveTo>
                <a:lnTo>
                  <a:pt x="6690" y="75230"/>
                </a:lnTo>
                <a:lnTo>
                  <a:pt x="6690" y="75220"/>
                </a:lnTo>
                <a:lnTo>
                  <a:pt x="6700" y="75220"/>
                </a:lnTo>
                <a:close/>
                <a:moveTo>
                  <a:pt x="6710" y="75260"/>
                </a:moveTo>
                <a:lnTo>
                  <a:pt x="6700" y="75230"/>
                </a:lnTo>
                <a:lnTo>
                  <a:pt x="6720" y="75220"/>
                </a:lnTo>
                <a:lnTo>
                  <a:pt x="6730" y="75240"/>
                </a:lnTo>
                <a:lnTo>
                  <a:pt x="6730" y="75250"/>
                </a:lnTo>
                <a:lnTo>
                  <a:pt x="6710" y="7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