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Okayama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Okaya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4780" y="44170"/>
                </a:moveTo>
                <a:lnTo>
                  <a:pt x="34830" y="44120"/>
                </a:lnTo>
                <a:lnTo>
                  <a:pt x="34850" y="44090"/>
                </a:lnTo>
                <a:lnTo>
                  <a:pt x="34910" y="44080"/>
                </a:lnTo>
                <a:lnTo>
                  <a:pt x="35060" y="44010"/>
                </a:lnTo>
                <a:lnTo>
                  <a:pt x="35110" y="43970"/>
                </a:lnTo>
                <a:lnTo>
                  <a:pt x="35130" y="43940"/>
                </a:lnTo>
                <a:lnTo>
                  <a:pt x="35130" y="43910"/>
                </a:lnTo>
                <a:lnTo>
                  <a:pt x="35130" y="43880"/>
                </a:lnTo>
                <a:lnTo>
                  <a:pt x="35130" y="43840"/>
                </a:lnTo>
                <a:lnTo>
                  <a:pt x="35140" y="43810"/>
                </a:lnTo>
                <a:lnTo>
                  <a:pt x="35170" y="43790"/>
                </a:lnTo>
                <a:lnTo>
                  <a:pt x="35320" y="43780"/>
                </a:lnTo>
                <a:lnTo>
                  <a:pt x="35460" y="43730"/>
                </a:lnTo>
                <a:lnTo>
                  <a:pt x="35480" y="43720"/>
                </a:lnTo>
                <a:lnTo>
                  <a:pt x="35480" y="43700"/>
                </a:lnTo>
                <a:lnTo>
                  <a:pt x="35490" y="43680"/>
                </a:lnTo>
                <a:lnTo>
                  <a:pt x="35490" y="43650"/>
                </a:lnTo>
                <a:lnTo>
                  <a:pt x="35490" y="43600"/>
                </a:lnTo>
                <a:lnTo>
                  <a:pt x="35510" y="43560"/>
                </a:lnTo>
                <a:lnTo>
                  <a:pt x="35540" y="43530"/>
                </a:lnTo>
                <a:lnTo>
                  <a:pt x="35580" y="43520"/>
                </a:lnTo>
                <a:lnTo>
                  <a:pt x="35600" y="43490"/>
                </a:lnTo>
                <a:lnTo>
                  <a:pt x="35620" y="43460"/>
                </a:lnTo>
                <a:lnTo>
                  <a:pt x="35650" y="43340"/>
                </a:lnTo>
                <a:lnTo>
                  <a:pt x="35690" y="43260"/>
                </a:lnTo>
                <a:lnTo>
                  <a:pt x="35710" y="43220"/>
                </a:lnTo>
                <a:lnTo>
                  <a:pt x="35740" y="43200"/>
                </a:lnTo>
                <a:lnTo>
                  <a:pt x="35790" y="43200"/>
                </a:lnTo>
                <a:lnTo>
                  <a:pt x="36160" y="43290"/>
                </a:lnTo>
                <a:lnTo>
                  <a:pt x="36220" y="43320"/>
                </a:lnTo>
                <a:lnTo>
                  <a:pt x="36260" y="43350"/>
                </a:lnTo>
                <a:lnTo>
                  <a:pt x="36300" y="43390"/>
                </a:lnTo>
                <a:lnTo>
                  <a:pt x="36380" y="43480"/>
                </a:lnTo>
                <a:lnTo>
                  <a:pt x="36420" y="43500"/>
                </a:lnTo>
                <a:lnTo>
                  <a:pt x="36450" y="43480"/>
                </a:lnTo>
                <a:lnTo>
                  <a:pt x="36480" y="43440"/>
                </a:lnTo>
                <a:lnTo>
                  <a:pt x="36490" y="43410"/>
                </a:lnTo>
                <a:lnTo>
                  <a:pt x="36520" y="43370"/>
                </a:lnTo>
                <a:lnTo>
                  <a:pt x="36550" y="43350"/>
                </a:lnTo>
                <a:lnTo>
                  <a:pt x="36640" y="43300"/>
                </a:lnTo>
                <a:lnTo>
                  <a:pt x="36670" y="43280"/>
                </a:lnTo>
                <a:lnTo>
                  <a:pt x="36690" y="43240"/>
                </a:lnTo>
                <a:lnTo>
                  <a:pt x="36730" y="43210"/>
                </a:lnTo>
                <a:lnTo>
                  <a:pt x="36790" y="43180"/>
                </a:lnTo>
                <a:lnTo>
                  <a:pt x="36850" y="43180"/>
                </a:lnTo>
                <a:lnTo>
                  <a:pt x="36900" y="43190"/>
                </a:lnTo>
                <a:lnTo>
                  <a:pt x="36930" y="43220"/>
                </a:lnTo>
                <a:lnTo>
                  <a:pt x="36940" y="43240"/>
                </a:lnTo>
                <a:lnTo>
                  <a:pt x="36940" y="43260"/>
                </a:lnTo>
                <a:lnTo>
                  <a:pt x="36930" y="43280"/>
                </a:lnTo>
                <a:lnTo>
                  <a:pt x="36930" y="43300"/>
                </a:lnTo>
                <a:lnTo>
                  <a:pt x="36940" y="43310"/>
                </a:lnTo>
                <a:lnTo>
                  <a:pt x="36950" y="43320"/>
                </a:lnTo>
                <a:lnTo>
                  <a:pt x="37170" y="43350"/>
                </a:lnTo>
                <a:lnTo>
                  <a:pt x="37270" y="43420"/>
                </a:lnTo>
                <a:lnTo>
                  <a:pt x="37320" y="43480"/>
                </a:lnTo>
                <a:lnTo>
                  <a:pt x="37340" y="43540"/>
                </a:lnTo>
                <a:lnTo>
                  <a:pt x="37360" y="43580"/>
                </a:lnTo>
                <a:lnTo>
                  <a:pt x="37380" y="43630"/>
                </a:lnTo>
                <a:lnTo>
                  <a:pt x="37390" y="43660"/>
                </a:lnTo>
                <a:lnTo>
                  <a:pt x="37400" y="43710"/>
                </a:lnTo>
                <a:lnTo>
                  <a:pt x="37420" y="43750"/>
                </a:lnTo>
                <a:lnTo>
                  <a:pt x="37450" y="43770"/>
                </a:lnTo>
                <a:lnTo>
                  <a:pt x="37490" y="43760"/>
                </a:lnTo>
                <a:lnTo>
                  <a:pt x="37660" y="43690"/>
                </a:lnTo>
                <a:lnTo>
                  <a:pt x="37720" y="43680"/>
                </a:lnTo>
                <a:lnTo>
                  <a:pt x="37770" y="43680"/>
                </a:lnTo>
                <a:lnTo>
                  <a:pt x="37800" y="43690"/>
                </a:lnTo>
                <a:lnTo>
                  <a:pt x="37840" y="43680"/>
                </a:lnTo>
                <a:lnTo>
                  <a:pt x="37890" y="43660"/>
                </a:lnTo>
                <a:lnTo>
                  <a:pt x="37950" y="43610"/>
                </a:lnTo>
                <a:lnTo>
                  <a:pt x="38090" y="43530"/>
                </a:lnTo>
                <a:lnTo>
                  <a:pt x="38090" y="43580"/>
                </a:lnTo>
                <a:lnTo>
                  <a:pt x="38070" y="43680"/>
                </a:lnTo>
                <a:lnTo>
                  <a:pt x="38090" y="43740"/>
                </a:lnTo>
                <a:lnTo>
                  <a:pt x="38100" y="43810"/>
                </a:lnTo>
                <a:lnTo>
                  <a:pt x="38090" y="43850"/>
                </a:lnTo>
                <a:lnTo>
                  <a:pt x="38060" y="43880"/>
                </a:lnTo>
                <a:lnTo>
                  <a:pt x="38030" y="43910"/>
                </a:lnTo>
                <a:lnTo>
                  <a:pt x="38000" y="43950"/>
                </a:lnTo>
                <a:lnTo>
                  <a:pt x="37850" y="44210"/>
                </a:lnTo>
                <a:lnTo>
                  <a:pt x="37710" y="44340"/>
                </a:lnTo>
                <a:lnTo>
                  <a:pt x="37710" y="44350"/>
                </a:lnTo>
                <a:lnTo>
                  <a:pt x="37710" y="44380"/>
                </a:lnTo>
                <a:lnTo>
                  <a:pt x="37710" y="44420"/>
                </a:lnTo>
                <a:lnTo>
                  <a:pt x="37710" y="44470"/>
                </a:lnTo>
                <a:lnTo>
                  <a:pt x="37690" y="44580"/>
                </a:lnTo>
                <a:lnTo>
                  <a:pt x="37710" y="44720"/>
                </a:lnTo>
                <a:lnTo>
                  <a:pt x="37710" y="44810"/>
                </a:lnTo>
                <a:lnTo>
                  <a:pt x="37690" y="44880"/>
                </a:lnTo>
                <a:lnTo>
                  <a:pt x="37690" y="44940"/>
                </a:lnTo>
                <a:lnTo>
                  <a:pt x="37700" y="44990"/>
                </a:lnTo>
                <a:lnTo>
                  <a:pt x="37780" y="45070"/>
                </a:lnTo>
                <a:lnTo>
                  <a:pt x="37830" y="45140"/>
                </a:lnTo>
                <a:lnTo>
                  <a:pt x="37840" y="45170"/>
                </a:lnTo>
                <a:lnTo>
                  <a:pt x="37850" y="45200"/>
                </a:lnTo>
                <a:lnTo>
                  <a:pt x="37860" y="45270"/>
                </a:lnTo>
                <a:lnTo>
                  <a:pt x="37860" y="45310"/>
                </a:lnTo>
                <a:lnTo>
                  <a:pt x="37830" y="45390"/>
                </a:lnTo>
                <a:lnTo>
                  <a:pt x="37740" y="45370"/>
                </a:lnTo>
                <a:lnTo>
                  <a:pt x="37660" y="45360"/>
                </a:lnTo>
                <a:lnTo>
                  <a:pt x="37580" y="45320"/>
                </a:lnTo>
                <a:lnTo>
                  <a:pt x="37550" y="45320"/>
                </a:lnTo>
                <a:lnTo>
                  <a:pt x="37570" y="45380"/>
                </a:lnTo>
                <a:lnTo>
                  <a:pt x="37600" y="45390"/>
                </a:lnTo>
                <a:lnTo>
                  <a:pt x="37750" y="45430"/>
                </a:lnTo>
                <a:lnTo>
                  <a:pt x="37730" y="45440"/>
                </a:lnTo>
                <a:lnTo>
                  <a:pt x="37670" y="45440"/>
                </a:lnTo>
                <a:lnTo>
                  <a:pt x="37650" y="45450"/>
                </a:lnTo>
                <a:lnTo>
                  <a:pt x="37590" y="45540"/>
                </a:lnTo>
                <a:lnTo>
                  <a:pt x="37580" y="45550"/>
                </a:lnTo>
                <a:lnTo>
                  <a:pt x="37560" y="45560"/>
                </a:lnTo>
                <a:lnTo>
                  <a:pt x="37510" y="45590"/>
                </a:lnTo>
                <a:lnTo>
                  <a:pt x="37460" y="45600"/>
                </a:lnTo>
                <a:lnTo>
                  <a:pt x="37440" y="45610"/>
                </a:lnTo>
                <a:lnTo>
                  <a:pt x="37390" y="45650"/>
                </a:lnTo>
                <a:lnTo>
                  <a:pt x="37410" y="45660"/>
                </a:lnTo>
                <a:lnTo>
                  <a:pt x="37430" y="45670"/>
                </a:lnTo>
                <a:lnTo>
                  <a:pt x="37460" y="45660"/>
                </a:lnTo>
                <a:lnTo>
                  <a:pt x="37490" y="45650"/>
                </a:lnTo>
                <a:lnTo>
                  <a:pt x="37450" y="45730"/>
                </a:lnTo>
                <a:lnTo>
                  <a:pt x="37370" y="45790"/>
                </a:lnTo>
                <a:lnTo>
                  <a:pt x="37270" y="45830"/>
                </a:lnTo>
                <a:lnTo>
                  <a:pt x="37180" y="45840"/>
                </a:lnTo>
                <a:lnTo>
                  <a:pt x="37140" y="45830"/>
                </a:lnTo>
                <a:lnTo>
                  <a:pt x="37070" y="45760"/>
                </a:lnTo>
                <a:lnTo>
                  <a:pt x="37020" y="45750"/>
                </a:lnTo>
                <a:lnTo>
                  <a:pt x="36920" y="45750"/>
                </a:lnTo>
                <a:lnTo>
                  <a:pt x="36870" y="45760"/>
                </a:lnTo>
                <a:lnTo>
                  <a:pt x="36800" y="45800"/>
                </a:lnTo>
                <a:lnTo>
                  <a:pt x="36750" y="45820"/>
                </a:lnTo>
                <a:lnTo>
                  <a:pt x="36720" y="45860"/>
                </a:lnTo>
                <a:lnTo>
                  <a:pt x="36730" y="45920"/>
                </a:lnTo>
                <a:lnTo>
                  <a:pt x="36770" y="45940"/>
                </a:lnTo>
                <a:lnTo>
                  <a:pt x="36810" y="45900"/>
                </a:lnTo>
                <a:lnTo>
                  <a:pt x="36890" y="45820"/>
                </a:lnTo>
                <a:lnTo>
                  <a:pt x="36940" y="45800"/>
                </a:lnTo>
                <a:lnTo>
                  <a:pt x="36990" y="45790"/>
                </a:lnTo>
                <a:lnTo>
                  <a:pt x="37040" y="45800"/>
                </a:lnTo>
                <a:lnTo>
                  <a:pt x="37070" y="45840"/>
                </a:lnTo>
                <a:lnTo>
                  <a:pt x="37070" y="45910"/>
                </a:lnTo>
                <a:lnTo>
                  <a:pt x="37030" y="45950"/>
                </a:lnTo>
                <a:lnTo>
                  <a:pt x="36990" y="45980"/>
                </a:lnTo>
                <a:lnTo>
                  <a:pt x="36950" y="46010"/>
                </a:lnTo>
                <a:lnTo>
                  <a:pt x="36960" y="46030"/>
                </a:lnTo>
                <a:lnTo>
                  <a:pt x="36970" y="46060"/>
                </a:lnTo>
                <a:lnTo>
                  <a:pt x="36890" y="46030"/>
                </a:lnTo>
                <a:lnTo>
                  <a:pt x="36840" y="46110"/>
                </a:lnTo>
                <a:lnTo>
                  <a:pt x="36800" y="46230"/>
                </a:lnTo>
                <a:lnTo>
                  <a:pt x="36750" y="46310"/>
                </a:lnTo>
                <a:lnTo>
                  <a:pt x="36520" y="46270"/>
                </a:lnTo>
                <a:lnTo>
                  <a:pt x="36410" y="46270"/>
                </a:lnTo>
                <a:lnTo>
                  <a:pt x="36430" y="46360"/>
                </a:lnTo>
                <a:lnTo>
                  <a:pt x="36330" y="46340"/>
                </a:lnTo>
                <a:lnTo>
                  <a:pt x="36290" y="46260"/>
                </a:lnTo>
                <a:lnTo>
                  <a:pt x="36260" y="46180"/>
                </a:lnTo>
                <a:lnTo>
                  <a:pt x="36190" y="46110"/>
                </a:lnTo>
                <a:lnTo>
                  <a:pt x="36160" y="46130"/>
                </a:lnTo>
                <a:lnTo>
                  <a:pt x="36150" y="46110"/>
                </a:lnTo>
                <a:lnTo>
                  <a:pt x="36130" y="46080"/>
                </a:lnTo>
                <a:lnTo>
                  <a:pt x="36130" y="46040"/>
                </a:lnTo>
                <a:lnTo>
                  <a:pt x="36110" y="46060"/>
                </a:lnTo>
                <a:lnTo>
                  <a:pt x="36060" y="46040"/>
                </a:lnTo>
                <a:lnTo>
                  <a:pt x="36010" y="46060"/>
                </a:lnTo>
                <a:lnTo>
                  <a:pt x="35970" y="46100"/>
                </a:lnTo>
                <a:lnTo>
                  <a:pt x="35880" y="46130"/>
                </a:lnTo>
                <a:lnTo>
                  <a:pt x="35750" y="46200"/>
                </a:lnTo>
                <a:lnTo>
                  <a:pt x="35720" y="46220"/>
                </a:lnTo>
                <a:lnTo>
                  <a:pt x="35720" y="46240"/>
                </a:lnTo>
                <a:lnTo>
                  <a:pt x="35700" y="46260"/>
                </a:lnTo>
                <a:lnTo>
                  <a:pt x="35670" y="46280"/>
                </a:lnTo>
                <a:lnTo>
                  <a:pt x="35620" y="46290"/>
                </a:lnTo>
                <a:lnTo>
                  <a:pt x="35600" y="46300"/>
                </a:lnTo>
                <a:lnTo>
                  <a:pt x="35580" y="46320"/>
                </a:lnTo>
                <a:lnTo>
                  <a:pt x="35570" y="46330"/>
                </a:lnTo>
                <a:lnTo>
                  <a:pt x="35380" y="46400"/>
                </a:lnTo>
                <a:lnTo>
                  <a:pt x="35500" y="46270"/>
                </a:lnTo>
                <a:lnTo>
                  <a:pt x="35540" y="46190"/>
                </a:lnTo>
                <a:lnTo>
                  <a:pt x="35470" y="46160"/>
                </a:lnTo>
                <a:lnTo>
                  <a:pt x="35440" y="46170"/>
                </a:lnTo>
                <a:lnTo>
                  <a:pt x="35380" y="46220"/>
                </a:lnTo>
                <a:lnTo>
                  <a:pt x="35340" y="46230"/>
                </a:lnTo>
                <a:lnTo>
                  <a:pt x="35300" y="46230"/>
                </a:lnTo>
                <a:lnTo>
                  <a:pt x="35320" y="46180"/>
                </a:lnTo>
                <a:lnTo>
                  <a:pt x="35320" y="46100"/>
                </a:lnTo>
                <a:lnTo>
                  <a:pt x="35320" y="46070"/>
                </a:lnTo>
                <a:lnTo>
                  <a:pt x="35300" y="46030"/>
                </a:lnTo>
                <a:lnTo>
                  <a:pt x="35260" y="45940"/>
                </a:lnTo>
                <a:lnTo>
                  <a:pt x="35190" y="45850"/>
                </a:lnTo>
                <a:lnTo>
                  <a:pt x="35170" y="45800"/>
                </a:lnTo>
                <a:lnTo>
                  <a:pt x="35160" y="45750"/>
                </a:lnTo>
                <a:lnTo>
                  <a:pt x="35160" y="45600"/>
                </a:lnTo>
                <a:lnTo>
                  <a:pt x="35100" y="45460"/>
                </a:lnTo>
                <a:lnTo>
                  <a:pt x="35080" y="45390"/>
                </a:lnTo>
                <a:lnTo>
                  <a:pt x="35070" y="45320"/>
                </a:lnTo>
                <a:lnTo>
                  <a:pt x="35070" y="45240"/>
                </a:lnTo>
                <a:lnTo>
                  <a:pt x="35080" y="45180"/>
                </a:lnTo>
                <a:lnTo>
                  <a:pt x="35080" y="45140"/>
                </a:lnTo>
                <a:lnTo>
                  <a:pt x="35070" y="45090"/>
                </a:lnTo>
                <a:lnTo>
                  <a:pt x="34950" y="44910"/>
                </a:lnTo>
                <a:lnTo>
                  <a:pt x="34930" y="44860"/>
                </a:lnTo>
                <a:lnTo>
                  <a:pt x="34920" y="44790"/>
                </a:lnTo>
                <a:lnTo>
                  <a:pt x="34910" y="44680"/>
                </a:lnTo>
                <a:lnTo>
                  <a:pt x="34900" y="44590"/>
                </a:lnTo>
                <a:lnTo>
                  <a:pt x="34910" y="44470"/>
                </a:lnTo>
                <a:lnTo>
                  <a:pt x="34900" y="44360"/>
                </a:lnTo>
                <a:lnTo>
                  <a:pt x="34780" y="44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