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Niigata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Japan • State Map | Fully Editable Vector Shape</a:t>
            </a:r>
          </a:p>
        </p:txBody>
      </p:sp>
      <p:sp>
        <p:nvSpPr>
          <p:cNvPr id="101" name="Niigata"/>
          <p:cNvSpPr/>
          <p:nvPr/>
        </p:nvSpPr>
        <p:spPr>
          <a:xfrm>
            <a:off x="3177549" y="1325880"/>
            <a:ext cx="5836595" cy="4937760"/>
          </a:xfrm>
          <a:custGeom>
            <a:avLst/>
            <a:gdLst/>
            <a:ahLst/>
            <a:cxnLst/>
            <a:rect l="0" t="0" r="100000" b="84600"/>
            <a:pathLst>
              <a:path w="100000" h="84600">
                <a:moveTo>
                  <a:pt x="47860" y="37940"/>
                </a:moveTo>
                <a:lnTo>
                  <a:pt x="47750" y="37440"/>
                </a:lnTo>
                <a:lnTo>
                  <a:pt x="47720" y="37380"/>
                </a:lnTo>
                <a:lnTo>
                  <a:pt x="47690" y="37350"/>
                </a:lnTo>
                <a:lnTo>
                  <a:pt x="47590" y="37290"/>
                </a:lnTo>
                <a:lnTo>
                  <a:pt x="47530" y="37230"/>
                </a:lnTo>
                <a:lnTo>
                  <a:pt x="47520" y="37200"/>
                </a:lnTo>
                <a:lnTo>
                  <a:pt x="47720" y="37160"/>
                </a:lnTo>
                <a:lnTo>
                  <a:pt x="48080" y="37000"/>
                </a:lnTo>
                <a:lnTo>
                  <a:pt x="48350" y="36900"/>
                </a:lnTo>
                <a:lnTo>
                  <a:pt x="48650" y="36710"/>
                </a:lnTo>
                <a:lnTo>
                  <a:pt x="48800" y="36640"/>
                </a:lnTo>
                <a:lnTo>
                  <a:pt x="48870" y="36560"/>
                </a:lnTo>
                <a:lnTo>
                  <a:pt x="48930" y="36480"/>
                </a:lnTo>
                <a:lnTo>
                  <a:pt x="49130" y="36520"/>
                </a:lnTo>
                <a:lnTo>
                  <a:pt x="49250" y="36490"/>
                </a:lnTo>
                <a:lnTo>
                  <a:pt x="49360" y="36440"/>
                </a:lnTo>
                <a:lnTo>
                  <a:pt x="49600" y="36260"/>
                </a:lnTo>
                <a:lnTo>
                  <a:pt x="49930" y="35930"/>
                </a:lnTo>
                <a:lnTo>
                  <a:pt x="50260" y="35720"/>
                </a:lnTo>
                <a:lnTo>
                  <a:pt x="50340" y="35630"/>
                </a:lnTo>
                <a:lnTo>
                  <a:pt x="50400" y="35510"/>
                </a:lnTo>
                <a:lnTo>
                  <a:pt x="50470" y="35360"/>
                </a:lnTo>
                <a:lnTo>
                  <a:pt x="50580" y="35180"/>
                </a:lnTo>
                <a:lnTo>
                  <a:pt x="50750" y="35030"/>
                </a:lnTo>
                <a:lnTo>
                  <a:pt x="50830" y="34920"/>
                </a:lnTo>
                <a:lnTo>
                  <a:pt x="50890" y="34780"/>
                </a:lnTo>
                <a:lnTo>
                  <a:pt x="51020" y="34310"/>
                </a:lnTo>
                <a:lnTo>
                  <a:pt x="51070" y="34170"/>
                </a:lnTo>
                <a:lnTo>
                  <a:pt x="51160" y="34060"/>
                </a:lnTo>
                <a:lnTo>
                  <a:pt x="51370" y="33890"/>
                </a:lnTo>
                <a:lnTo>
                  <a:pt x="51750" y="33620"/>
                </a:lnTo>
                <a:lnTo>
                  <a:pt x="51780" y="33590"/>
                </a:lnTo>
                <a:lnTo>
                  <a:pt x="51840" y="33590"/>
                </a:lnTo>
                <a:lnTo>
                  <a:pt x="51960" y="33570"/>
                </a:lnTo>
                <a:lnTo>
                  <a:pt x="52210" y="33460"/>
                </a:lnTo>
                <a:lnTo>
                  <a:pt x="52280" y="33410"/>
                </a:lnTo>
                <a:lnTo>
                  <a:pt x="52470" y="33270"/>
                </a:lnTo>
                <a:lnTo>
                  <a:pt x="52770" y="32930"/>
                </a:lnTo>
                <a:lnTo>
                  <a:pt x="52820" y="32860"/>
                </a:lnTo>
                <a:lnTo>
                  <a:pt x="52840" y="32790"/>
                </a:lnTo>
                <a:lnTo>
                  <a:pt x="52930" y="32020"/>
                </a:lnTo>
                <a:lnTo>
                  <a:pt x="52960" y="31880"/>
                </a:lnTo>
                <a:lnTo>
                  <a:pt x="53020" y="31730"/>
                </a:lnTo>
                <a:lnTo>
                  <a:pt x="53130" y="31530"/>
                </a:lnTo>
                <a:lnTo>
                  <a:pt x="53180" y="31390"/>
                </a:lnTo>
                <a:lnTo>
                  <a:pt x="53220" y="31400"/>
                </a:lnTo>
                <a:lnTo>
                  <a:pt x="53490" y="31520"/>
                </a:lnTo>
                <a:lnTo>
                  <a:pt x="53570" y="31540"/>
                </a:lnTo>
                <a:lnTo>
                  <a:pt x="53610" y="31560"/>
                </a:lnTo>
                <a:lnTo>
                  <a:pt x="53630" y="31580"/>
                </a:lnTo>
                <a:lnTo>
                  <a:pt x="53630" y="31610"/>
                </a:lnTo>
                <a:lnTo>
                  <a:pt x="53620" y="31640"/>
                </a:lnTo>
                <a:lnTo>
                  <a:pt x="53620" y="31680"/>
                </a:lnTo>
                <a:lnTo>
                  <a:pt x="53630" y="31740"/>
                </a:lnTo>
                <a:lnTo>
                  <a:pt x="53610" y="31870"/>
                </a:lnTo>
                <a:lnTo>
                  <a:pt x="53630" y="31940"/>
                </a:lnTo>
                <a:lnTo>
                  <a:pt x="53650" y="31980"/>
                </a:lnTo>
                <a:lnTo>
                  <a:pt x="53690" y="32020"/>
                </a:lnTo>
                <a:lnTo>
                  <a:pt x="53730" y="32050"/>
                </a:lnTo>
                <a:lnTo>
                  <a:pt x="53770" y="32080"/>
                </a:lnTo>
                <a:lnTo>
                  <a:pt x="53810" y="32100"/>
                </a:lnTo>
                <a:lnTo>
                  <a:pt x="53890" y="32090"/>
                </a:lnTo>
                <a:lnTo>
                  <a:pt x="53930" y="32100"/>
                </a:lnTo>
                <a:lnTo>
                  <a:pt x="54050" y="32190"/>
                </a:lnTo>
                <a:lnTo>
                  <a:pt x="54080" y="32220"/>
                </a:lnTo>
                <a:lnTo>
                  <a:pt x="54100" y="32250"/>
                </a:lnTo>
                <a:lnTo>
                  <a:pt x="54120" y="32300"/>
                </a:lnTo>
                <a:lnTo>
                  <a:pt x="54130" y="32360"/>
                </a:lnTo>
                <a:lnTo>
                  <a:pt x="54100" y="32430"/>
                </a:lnTo>
                <a:lnTo>
                  <a:pt x="54080" y="32480"/>
                </a:lnTo>
                <a:lnTo>
                  <a:pt x="54050" y="32530"/>
                </a:lnTo>
                <a:lnTo>
                  <a:pt x="53940" y="32610"/>
                </a:lnTo>
                <a:lnTo>
                  <a:pt x="53900" y="32630"/>
                </a:lnTo>
                <a:lnTo>
                  <a:pt x="53850" y="32650"/>
                </a:lnTo>
                <a:lnTo>
                  <a:pt x="53790" y="32650"/>
                </a:lnTo>
                <a:lnTo>
                  <a:pt x="53670" y="32640"/>
                </a:lnTo>
                <a:lnTo>
                  <a:pt x="53630" y="32640"/>
                </a:lnTo>
                <a:lnTo>
                  <a:pt x="53590" y="32670"/>
                </a:lnTo>
                <a:lnTo>
                  <a:pt x="53560" y="32720"/>
                </a:lnTo>
                <a:lnTo>
                  <a:pt x="53520" y="33150"/>
                </a:lnTo>
                <a:lnTo>
                  <a:pt x="53460" y="33270"/>
                </a:lnTo>
                <a:lnTo>
                  <a:pt x="53460" y="33310"/>
                </a:lnTo>
                <a:lnTo>
                  <a:pt x="53460" y="33420"/>
                </a:lnTo>
                <a:lnTo>
                  <a:pt x="53440" y="33500"/>
                </a:lnTo>
                <a:lnTo>
                  <a:pt x="53430" y="33540"/>
                </a:lnTo>
                <a:lnTo>
                  <a:pt x="53420" y="33620"/>
                </a:lnTo>
                <a:lnTo>
                  <a:pt x="53390" y="33710"/>
                </a:lnTo>
                <a:lnTo>
                  <a:pt x="53380" y="33760"/>
                </a:lnTo>
                <a:lnTo>
                  <a:pt x="53390" y="33810"/>
                </a:lnTo>
                <a:lnTo>
                  <a:pt x="53420" y="33870"/>
                </a:lnTo>
                <a:lnTo>
                  <a:pt x="53490" y="33950"/>
                </a:lnTo>
                <a:lnTo>
                  <a:pt x="53590" y="34000"/>
                </a:lnTo>
                <a:lnTo>
                  <a:pt x="53700" y="34090"/>
                </a:lnTo>
                <a:lnTo>
                  <a:pt x="53580" y="34240"/>
                </a:lnTo>
                <a:lnTo>
                  <a:pt x="53520" y="34300"/>
                </a:lnTo>
                <a:lnTo>
                  <a:pt x="53320" y="34610"/>
                </a:lnTo>
                <a:lnTo>
                  <a:pt x="53180" y="34760"/>
                </a:lnTo>
                <a:lnTo>
                  <a:pt x="53150" y="34810"/>
                </a:lnTo>
                <a:lnTo>
                  <a:pt x="53140" y="34850"/>
                </a:lnTo>
                <a:lnTo>
                  <a:pt x="53140" y="34890"/>
                </a:lnTo>
                <a:lnTo>
                  <a:pt x="53150" y="34910"/>
                </a:lnTo>
                <a:lnTo>
                  <a:pt x="53170" y="34950"/>
                </a:lnTo>
                <a:lnTo>
                  <a:pt x="53180" y="34990"/>
                </a:lnTo>
                <a:lnTo>
                  <a:pt x="53190" y="35040"/>
                </a:lnTo>
                <a:lnTo>
                  <a:pt x="53200" y="35210"/>
                </a:lnTo>
                <a:lnTo>
                  <a:pt x="53200" y="35250"/>
                </a:lnTo>
                <a:lnTo>
                  <a:pt x="53170" y="35260"/>
                </a:lnTo>
                <a:lnTo>
                  <a:pt x="53080" y="35240"/>
                </a:lnTo>
                <a:lnTo>
                  <a:pt x="53050" y="35250"/>
                </a:lnTo>
                <a:lnTo>
                  <a:pt x="52980" y="35260"/>
                </a:lnTo>
                <a:lnTo>
                  <a:pt x="52940" y="35270"/>
                </a:lnTo>
                <a:lnTo>
                  <a:pt x="52800" y="35260"/>
                </a:lnTo>
                <a:lnTo>
                  <a:pt x="52760" y="35290"/>
                </a:lnTo>
                <a:lnTo>
                  <a:pt x="52730" y="35320"/>
                </a:lnTo>
                <a:lnTo>
                  <a:pt x="52690" y="35420"/>
                </a:lnTo>
                <a:lnTo>
                  <a:pt x="52660" y="35430"/>
                </a:lnTo>
                <a:lnTo>
                  <a:pt x="52570" y="35410"/>
                </a:lnTo>
                <a:lnTo>
                  <a:pt x="52530" y="35420"/>
                </a:lnTo>
                <a:lnTo>
                  <a:pt x="52350" y="35470"/>
                </a:lnTo>
                <a:lnTo>
                  <a:pt x="52240" y="35470"/>
                </a:lnTo>
                <a:lnTo>
                  <a:pt x="52190" y="35490"/>
                </a:lnTo>
                <a:lnTo>
                  <a:pt x="52150" y="35530"/>
                </a:lnTo>
                <a:lnTo>
                  <a:pt x="52130" y="35580"/>
                </a:lnTo>
                <a:lnTo>
                  <a:pt x="52120" y="35610"/>
                </a:lnTo>
                <a:lnTo>
                  <a:pt x="52130" y="35650"/>
                </a:lnTo>
                <a:lnTo>
                  <a:pt x="52150" y="35680"/>
                </a:lnTo>
                <a:lnTo>
                  <a:pt x="52170" y="35720"/>
                </a:lnTo>
                <a:lnTo>
                  <a:pt x="52190" y="35760"/>
                </a:lnTo>
                <a:lnTo>
                  <a:pt x="52190" y="35810"/>
                </a:lnTo>
                <a:lnTo>
                  <a:pt x="52140" y="36020"/>
                </a:lnTo>
                <a:lnTo>
                  <a:pt x="52130" y="36070"/>
                </a:lnTo>
                <a:lnTo>
                  <a:pt x="52040" y="36230"/>
                </a:lnTo>
                <a:lnTo>
                  <a:pt x="52030" y="36280"/>
                </a:lnTo>
                <a:lnTo>
                  <a:pt x="52040" y="36330"/>
                </a:lnTo>
                <a:lnTo>
                  <a:pt x="52080" y="36390"/>
                </a:lnTo>
                <a:lnTo>
                  <a:pt x="52100" y="36420"/>
                </a:lnTo>
                <a:lnTo>
                  <a:pt x="52120" y="36420"/>
                </a:lnTo>
                <a:lnTo>
                  <a:pt x="52150" y="36410"/>
                </a:lnTo>
                <a:lnTo>
                  <a:pt x="52170" y="36410"/>
                </a:lnTo>
                <a:lnTo>
                  <a:pt x="52190" y="36430"/>
                </a:lnTo>
                <a:lnTo>
                  <a:pt x="52250" y="36560"/>
                </a:lnTo>
                <a:lnTo>
                  <a:pt x="52260" y="36600"/>
                </a:lnTo>
                <a:lnTo>
                  <a:pt x="52270" y="36640"/>
                </a:lnTo>
                <a:lnTo>
                  <a:pt x="52260" y="36690"/>
                </a:lnTo>
                <a:lnTo>
                  <a:pt x="52260" y="36780"/>
                </a:lnTo>
                <a:lnTo>
                  <a:pt x="52280" y="36970"/>
                </a:lnTo>
                <a:lnTo>
                  <a:pt x="52280" y="37010"/>
                </a:lnTo>
                <a:lnTo>
                  <a:pt x="52250" y="37110"/>
                </a:lnTo>
                <a:lnTo>
                  <a:pt x="52240" y="37250"/>
                </a:lnTo>
                <a:lnTo>
                  <a:pt x="52200" y="37310"/>
                </a:lnTo>
                <a:lnTo>
                  <a:pt x="52160" y="37290"/>
                </a:lnTo>
                <a:lnTo>
                  <a:pt x="52130" y="37290"/>
                </a:lnTo>
                <a:lnTo>
                  <a:pt x="52100" y="37280"/>
                </a:lnTo>
                <a:lnTo>
                  <a:pt x="52070" y="37260"/>
                </a:lnTo>
                <a:lnTo>
                  <a:pt x="52030" y="37160"/>
                </a:lnTo>
                <a:lnTo>
                  <a:pt x="52020" y="37130"/>
                </a:lnTo>
                <a:lnTo>
                  <a:pt x="51990" y="37110"/>
                </a:lnTo>
                <a:lnTo>
                  <a:pt x="51970" y="37100"/>
                </a:lnTo>
                <a:lnTo>
                  <a:pt x="51950" y="37080"/>
                </a:lnTo>
                <a:lnTo>
                  <a:pt x="51940" y="37060"/>
                </a:lnTo>
                <a:lnTo>
                  <a:pt x="51920" y="37020"/>
                </a:lnTo>
                <a:lnTo>
                  <a:pt x="51900" y="37010"/>
                </a:lnTo>
                <a:lnTo>
                  <a:pt x="51880" y="36980"/>
                </a:lnTo>
                <a:lnTo>
                  <a:pt x="51840" y="36970"/>
                </a:lnTo>
                <a:lnTo>
                  <a:pt x="51810" y="36980"/>
                </a:lnTo>
                <a:lnTo>
                  <a:pt x="51790" y="37010"/>
                </a:lnTo>
                <a:lnTo>
                  <a:pt x="51760" y="37080"/>
                </a:lnTo>
                <a:lnTo>
                  <a:pt x="51740" y="37110"/>
                </a:lnTo>
                <a:lnTo>
                  <a:pt x="51730" y="37120"/>
                </a:lnTo>
                <a:lnTo>
                  <a:pt x="51670" y="37160"/>
                </a:lnTo>
                <a:lnTo>
                  <a:pt x="51500" y="37220"/>
                </a:lnTo>
                <a:lnTo>
                  <a:pt x="51470" y="37230"/>
                </a:lnTo>
                <a:lnTo>
                  <a:pt x="51460" y="37270"/>
                </a:lnTo>
                <a:lnTo>
                  <a:pt x="51460" y="37380"/>
                </a:lnTo>
                <a:lnTo>
                  <a:pt x="51470" y="37430"/>
                </a:lnTo>
                <a:lnTo>
                  <a:pt x="51470" y="37470"/>
                </a:lnTo>
                <a:lnTo>
                  <a:pt x="51450" y="37500"/>
                </a:lnTo>
                <a:lnTo>
                  <a:pt x="51360" y="37530"/>
                </a:lnTo>
                <a:lnTo>
                  <a:pt x="51330" y="37560"/>
                </a:lnTo>
                <a:lnTo>
                  <a:pt x="51330" y="37590"/>
                </a:lnTo>
                <a:lnTo>
                  <a:pt x="51310" y="37690"/>
                </a:lnTo>
                <a:lnTo>
                  <a:pt x="51290" y="37710"/>
                </a:lnTo>
                <a:lnTo>
                  <a:pt x="51250" y="37750"/>
                </a:lnTo>
                <a:lnTo>
                  <a:pt x="51100" y="37810"/>
                </a:lnTo>
                <a:lnTo>
                  <a:pt x="51060" y="37830"/>
                </a:lnTo>
                <a:lnTo>
                  <a:pt x="51030" y="37920"/>
                </a:lnTo>
                <a:lnTo>
                  <a:pt x="51010" y="37960"/>
                </a:lnTo>
                <a:lnTo>
                  <a:pt x="50970" y="38000"/>
                </a:lnTo>
                <a:lnTo>
                  <a:pt x="50900" y="38030"/>
                </a:lnTo>
                <a:lnTo>
                  <a:pt x="50830" y="38040"/>
                </a:lnTo>
                <a:lnTo>
                  <a:pt x="50760" y="38030"/>
                </a:lnTo>
                <a:lnTo>
                  <a:pt x="50640" y="38100"/>
                </a:lnTo>
                <a:lnTo>
                  <a:pt x="50600" y="37980"/>
                </a:lnTo>
                <a:lnTo>
                  <a:pt x="50610" y="37760"/>
                </a:lnTo>
                <a:lnTo>
                  <a:pt x="50600" y="37710"/>
                </a:lnTo>
                <a:lnTo>
                  <a:pt x="50570" y="37660"/>
                </a:lnTo>
                <a:lnTo>
                  <a:pt x="50540" y="37630"/>
                </a:lnTo>
                <a:lnTo>
                  <a:pt x="50420" y="37530"/>
                </a:lnTo>
                <a:lnTo>
                  <a:pt x="50350" y="37450"/>
                </a:lnTo>
                <a:lnTo>
                  <a:pt x="50330" y="37390"/>
                </a:lnTo>
                <a:lnTo>
                  <a:pt x="50290" y="37150"/>
                </a:lnTo>
                <a:lnTo>
                  <a:pt x="50270" y="37110"/>
                </a:lnTo>
                <a:lnTo>
                  <a:pt x="50270" y="37100"/>
                </a:lnTo>
                <a:lnTo>
                  <a:pt x="50220" y="37080"/>
                </a:lnTo>
                <a:lnTo>
                  <a:pt x="50170" y="37060"/>
                </a:lnTo>
                <a:lnTo>
                  <a:pt x="50110" y="37060"/>
                </a:lnTo>
                <a:lnTo>
                  <a:pt x="50060" y="37060"/>
                </a:lnTo>
                <a:lnTo>
                  <a:pt x="49890" y="37110"/>
                </a:lnTo>
                <a:lnTo>
                  <a:pt x="49770" y="37160"/>
                </a:lnTo>
                <a:lnTo>
                  <a:pt x="49720" y="37200"/>
                </a:lnTo>
                <a:lnTo>
                  <a:pt x="49680" y="37240"/>
                </a:lnTo>
                <a:lnTo>
                  <a:pt x="49600" y="37390"/>
                </a:lnTo>
                <a:lnTo>
                  <a:pt x="49520" y="37420"/>
                </a:lnTo>
                <a:lnTo>
                  <a:pt x="49490" y="37450"/>
                </a:lnTo>
                <a:lnTo>
                  <a:pt x="49460" y="37500"/>
                </a:lnTo>
                <a:lnTo>
                  <a:pt x="49450" y="37540"/>
                </a:lnTo>
                <a:lnTo>
                  <a:pt x="49440" y="37630"/>
                </a:lnTo>
                <a:lnTo>
                  <a:pt x="49420" y="37660"/>
                </a:lnTo>
                <a:lnTo>
                  <a:pt x="49390" y="37670"/>
                </a:lnTo>
                <a:lnTo>
                  <a:pt x="49330" y="37640"/>
                </a:lnTo>
                <a:lnTo>
                  <a:pt x="49300" y="37630"/>
                </a:lnTo>
                <a:lnTo>
                  <a:pt x="49280" y="37630"/>
                </a:lnTo>
                <a:lnTo>
                  <a:pt x="49260" y="37630"/>
                </a:lnTo>
                <a:lnTo>
                  <a:pt x="49170" y="37680"/>
                </a:lnTo>
                <a:lnTo>
                  <a:pt x="49130" y="37700"/>
                </a:lnTo>
                <a:lnTo>
                  <a:pt x="49080" y="37710"/>
                </a:lnTo>
                <a:lnTo>
                  <a:pt x="48940" y="37720"/>
                </a:lnTo>
                <a:lnTo>
                  <a:pt x="48900" y="37720"/>
                </a:lnTo>
                <a:lnTo>
                  <a:pt x="48860" y="37750"/>
                </a:lnTo>
                <a:lnTo>
                  <a:pt x="48820" y="37810"/>
                </a:lnTo>
                <a:lnTo>
                  <a:pt x="48780" y="37820"/>
                </a:lnTo>
                <a:lnTo>
                  <a:pt x="48680" y="37750"/>
                </a:lnTo>
                <a:lnTo>
                  <a:pt x="48670" y="37730"/>
                </a:lnTo>
                <a:lnTo>
                  <a:pt x="48660" y="37700"/>
                </a:lnTo>
                <a:lnTo>
                  <a:pt x="48670" y="37610"/>
                </a:lnTo>
                <a:lnTo>
                  <a:pt x="48670" y="37570"/>
                </a:lnTo>
                <a:lnTo>
                  <a:pt x="48660" y="37540"/>
                </a:lnTo>
                <a:lnTo>
                  <a:pt x="48640" y="37510"/>
                </a:lnTo>
                <a:lnTo>
                  <a:pt x="48620" y="37490"/>
                </a:lnTo>
                <a:lnTo>
                  <a:pt x="48570" y="37470"/>
                </a:lnTo>
                <a:lnTo>
                  <a:pt x="48530" y="37460"/>
                </a:lnTo>
                <a:lnTo>
                  <a:pt x="48480" y="37450"/>
                </a:lnTo>
                <a:lnTo>
                  <a:pt x="48440" y="37440"/>
                </a:lnTo>
                <a:lnTo>
                  <a:pt x="48390" y="37410"/>
                </a:lnTo>
                <a:lnTo>
                  <a:pt x="48350" y="37400"/>
                </a:lnTo>
                <a:lnTo>
                  <a:pt x="48310" y="37400"/>
                </a:lnTo>
                <a:lnTo>
                  <a:pt x="48280" y="37400"/>
                </a:lnTo>
                <a:lnTo>
                  <a:pt x="48260" y="37410"/>
                </a:lnTo>
                <a:lnTo>
                  <a:pt x="48240" y="37420"/>
                </a:lnTo>
                <a:lnTo>
                  <a:pt x="48220" y="37450"/>
                </a:lnTo>
                <a:lnTo>
                  <a:pt x="48210" y="37480"/>
                </a:lnTo>
                <a:lnTo>
                  <a:pt x="48200" y="37510"/>
                </a:lnTo>
                <a:lnTo>
                  <a:pt x="48210" y="37580"/>
                </a:lnTo>
                <a:lnTo>
                  <a:pt x="48190" y="37620"/>
                </a:lnTo>
                <a:lnTo>
                  <a:pt x="48170" y="37670"/>
                </a:lnTo>
                <a:lnTo>
                  <a:pt x="48070" y="37830"/>
                </a:lnTo>
                <a:lnTo>
                  <a:pt x="48030" y="37870"/>
                </a:lnTo>
                <a:lnTo>
                  <a:pt x="47990" y="37890"/>
                </a:lnTo>
                <a:lnTo>
                  <a:pt x="47860" y="37940"/>
                </a:lnTo>
                <a:close/>
                <a:moveTo>
                  <a:pt x="49990" y="33160"/>
                </a:moveTo>
                <a:lnTo>
                  <a:pt x="50100" y="33170"/>
                </a:lnTo>
                <a:lnTo>
                  <a:pt x="50230" y="33140"/>
                </a:lnTo>
                <a:lnTo>
                  <a:pt x="50330" y="33150"/>
                </a:lnTo>
                <a:lnTo>
                  <a:pt x="50330" y="33290"/>
                </a:lnTo>
                <a:lnTo>
                  <a:pt x="50300" y="33360"/>
                </a:lnTo>
                <a:lnTo>
                  <a:pt x="50180" y="33560"/>
                </a:lnTo>
                <a:lnTo>
                  <a:pt x="50150" y="33630"/>
                </a:lnTo>
                <a:lnTo>
                  <a:pt x="50110" y="33770"/>
                </a:lnTo>
                <a:lnTo>
                  <a:pt x="50070" y="33820"/>
                </a:lnTo>
                <a:lnTo>
                  <a:pt x="49730" y="34060"/>
                </a:lnTo>
                <a:lnTo>
                  <a:pt x="49420" y="34170"/>
                </a:lnTo>
                <a:lnTo>
                  <a:pt x="49360" y="34180"/>
                </a:lnTo>
                <a:lnTo>
                  <a:pt x="49330" y="34170"/>
                </a:lnTo>
                <a:lnTo>
                  <a:pt x="49300" y="34160"/>
                </a:lnTo>
                <a:lnTo>
                  <a:pt x="49280" y="34130"/>
                </a:lnTo>
                <a:lnTo>
                  <a:pt x="49270" y="34090"/>
                </a:lnTo>
                <a:lnTo>
                  <a:pt x="49280" y="34050"/>
                </a:lnTo>
                <a:lnTo>
                  <a:pt x="49300" y="34040"/>
                </a:lnTo>
                <a:lnTo>
                  <a:pt x="49440" y="34010"/>
                </a:lnTo>
                <a:lnTo>
                  <a:pt x="49480" y="33980"/>
                </a:lnTo>
                <a:lnTo>
                  <a:pt x="49490" y="33940"/>
                </a:lnTo>
                <a:lnTo>
                  <a:pt x="49490" y="33770"/>
                </a:lnTo>
                <a:lnTo>
                  <a:pt x="49520" y="33710"/>
                </a:lnTo>
                <a:lnTo>
                  <a:pt x="49620" y="33600"/>
                </a:lnTo>
                <a:lnTo>
                  <a:pt x="49650" y="33540"/>
                </a:lnTo>
                <a:lnTo>
                  <a:pt x="49570" y="33430"/>
                </a:lnTo>
                <a:lnTo>
                  <a:pt x="49370" y="33500"/>
                </a:lnTo>
                <a:lnTo>
                  <a:pt x="49330" y="33390"/>
                </a:lnTo>
                <a:lnTo>
                  <a:pt x="49330" y="33310"/>
                </a:lnTo>
                <a:lnTo>
                  <a:pt x="49340" y="33230"/>
                </a:lnTo>
                <a:lnTo>
                  <a:pt x="49360" y="33160"/>
                </a:lnTo>
                <a:lnTo>
                  <a:pt x="49390" y="33090"/>
                </a:lnTo>
                <a:lnTo>
                  <a:pt x="49510" y="32920"/>
                </a:lnTo>
                <a:lnTo>
                  <a:pt x="49560" y="32800"/>
                </a:lnTo>
                <a:lnTo>
                  <a:pt x="49610" y="32740"/>
                </a:lnTo>
                <a:lnTo>
                  <a:pt x="49670" y="32700"/>
                </a:lnTo>
                <a:lnTo>
                  <a:pt x="49690" y="32660"/>
                </a:lnTo>
                <a:lnTo>
                  <a:pt x="49820" y="32520"/>
                </a:lnTo>
                <a:lnTo>
                  <a:pt x="49900" y="32470"/>
                </a:lnTo>
                <a:lnTo>
                  <a:pt x="50020" y="32260"/>
                </a:lnTo>
                <a:lnTo>
                  <a:pt x="50050" y="32230"/>
                </a:lnTo>
                <a:lnTo>
                  <a:pt x="50080" y="32220"/>
                </a:lnTo>
                <a:lnTo>
                  <a:pt x="50150" y="32220"/>
                </a:lnTo>
                <a:lnTo>
                  <a:pt x="50170" y="32240"/>
                </a:lnTo>
                <a:lnTo>
                  <a:pt x="50170" y="32280"/>
                </a:lnTo>
                <a:lnTo>
                  <a:pt x="50130" y="32520"/>
                </a:lnTo>
                <a:lnTo>
                  <a:pt x="50070" y="32750"/>
                </a:lnTo>
                <a:lnTo>
                  <a:pt x="49950" y="33040"/>
                </a:lnTo>
                <a:lnTo>
                  <a:pt x="49930" y="33110"/>
                </a:lnTo>
                <a:lnTo>
                  <a:pt x="49930" y="33180"/>
                </a:lnTo>
                <a:lnTo>
                  <a:pt x="49950" y="33230"/>
                </a:lnTo>
                <a:lnTo>
                  <a:pt x="49970" y="33230"/>
                </a:lnTo>
                <a:lnTo>
                  <a:pt x="49990" y="331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