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Japan • State Map | Fully Editable Vector Shape</a:t>
            </a:r>
          </a:p>
        </p:txBody>
      </p:sp>
      <p:sp>
        <p:nvSpPr>
          <p:cNvPr id="101" name="Nara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41930" y="45210"/>
                </a:moveTo>
                <a:lnTo>
                  <a:pt x="41980" y="45250"/>
                </a:lnTo>
                <a:lnTo>
                  <a:pt x="42030" y="45300"/>
                </a:lnTo>
                <a:lnTo>
                  <a:pt x="42070" y="45330"/>
                </a:lnTo>
                <a:lnTo>
                  <a:pt x="42110" y="45350"/>
                </a:lnTo>
                <a:lnTo>
                  <a:pt x="42230" y="45390"/>
                </a:lnTo>
                <a:lnTo>
                  <a:pt x="42260" y="45410"/>
                </a:lnTo>
                <a:lnTo>
                  <a:pt x="42300" y="45430"/>
                </a:lnTo>
                <a:lnTo>
                  <a:pt x="42350" y="45430"/>
                </a:lnTo>
                <a:lnTo>
                  <a:pt x="42420" y="45400"/>
                </a:lnTo>
                <a:lnTo>
                  <a:pt x="42470" y="45360"/>
                </a:lnTo>
                <a:lnTo>
                  <a:pt x="42530" y="45340"/>
                </a:lnTo>
                <a:lnTo>
                  <a:pt x="42590" y="45340"/>
                </a:lnTo>
                <a:lnTo>
                  <a:pt x="42690" y="45370"/>
                </a:lnTo>
                <a:lnTo>
                  <a:pt x="42750" y="45410"/>
                </a:lnTo>
                <a:lnTo>
                  <a:pt x="42790" y="45430"/>
                </a:lnTo>
                <a:lnTo>
                  <a:pt x="42820" y="45440"/>
                </a:lnTo>
                <a:lnTo>
                  <a:pt x="42850" y="45430"/>
                </a:lnTo>
                <a:lnTo>
                  <a:pt x="42880" y="45410"/>
                </a:lnTo>
                <a:lnTo>
                  <a:pt x="42900" y="45370"/>
                </a:lnTo>
                <a:lnTo>
                  <a:pt x="42940" y="45380"/>
                </a:lnTo>
                <a:lnTo>
                  <a:pt x="42950" y="45390"/>
                </a:lnTo>
                <a:lnTo>
                  <a:pt x="42960" y="45410"/>
                </a:lnTo>
                <a:lnTo>
                  <a:pt x="42970" y="45450"/>
                </a:lnTo>
                <a:lnTo>
                  <a:pt x="42980" y="45500"/>
                </a:lnTo>
                <a:lnTo>
                  <a:pt x="43000" y="45580"/>
                </a:lnTo>
                <a:lnTo>
                  <a:pt x="42980" y="45610"/>
                </a:lnTo>
                <a:lnTo>
                  <a:pt x="42910" y="45630"/>
                </a:lnTo>
                <a:lnTo>
                  <a:pt x="42900" y="45650"/>
                </a:lnTo>
                <a:lnTo>
                  <a:pt x="42910" y="45660"/>
                </a:lnTo>
                <a:lnTo>
                  <a:pt x="42950" y="45680"/>
                </a:lnTo>
                <a:lnTo>
                  <a:pt x="42960" y="45710"/>
                </a:lnTo>
                <a:lnTo>
                  <a:pt x="42960" y="45760"/>
                </a:lnTo>
                <a:lnTo>
                  <a:pt x="42950" y="45820"/>
                </a:lnTo>
                <a:lnTo>
                  <a:pt x="42950" y="45870"/>
                </a:lnTo>
                <a:lnTo>
                  <a:pt x="42970" y="45910"/>
                </a:lnTo>
                <a:lnTo>
                  <a:pt x="43010" y="45950"/>
                </a:lnTo>
                <a:lnTo>
                  <a:pt x="43080" y="45980"/>
                </a:lnTo>
                <a:lnTo>
                  <a:pt x="43130" y="46000"/>
                </a:lnTo>
                <a:lnTo>
                  <a:pt x="43170" y="46010"/>
                </a:lnTo>
                <a:lnTo>
                  <a:pt x="43210" y="46010"/>
                </a:lnTo>
                <a:lnTo>
                  <a:pt x="43240" y="46010"/>
                </a:lnTo>
                <a:lnTo>
                  <a:pt x="43260" y="46030"/>
                </a:lnTo>
                <a:lnTo>
                  <a:pt x="43290" y="46100"/>
                </a:lnTo>
                <a:lnTo>
                  <a:pt x="43320" y="46120"/>
                </a:lnTo>
                <a:lnTo>
                  <a:pt x="43380" y="46130"/>
                </a:lnTo>
                <a:lnTo>
                  <a:pt x="43400" y="46150"/>
                </a:lnTo>
                <a:lnTo>
                  <a:pt x="43410" y="46180"/>
                </a:lnTo>
                <a:lnTo>
                  <a:pt x="43410" y="46230"/>
                </a:lnTo>
                <a:lnTo>
                  <a:pt x="43380" y="46280"/>
                </a:lnTo>
                <a:lnTo>
                  <a:pt x="43310" y="46350"/>
                </a:lnTo>
                <a:lnTo>
                  <a:pt x="43250" y="46380"/>
                </a:lnTo>
                <a:lnTo>
                  <a:pt x="43120" y="46400"/>
                </a:lnTo>
                <a:lnTo>
                  <a:pt x="43070" y="46420"/>
                </a:lnTo>
                <a:lnTo>
                  <a:pt x="43030" y="46460"/>
                </a:lnTo>
                <a:lnTo>
                  <a:pt x="43000" y="46510"/>
                </a:lnTo>
                <a:lnTo>
                  <a:pt x="42990" y="46570"/>
                </a:lnTo>
                <a:lnTo>
                  <a:pt x="43010" y="46620"/>
                </a:lnTo>
                <a:lnTo>
                  <a:pt x="43030" y="46660"/>
                </a:lnTo>
                <a:lnTo>
                  <a:pt x="43110" y="46840"/>
                </a:lnTo>
                <a:lnTo>
                  <a:pt x="43100" y="46870"/>
                </a:lnTo>
                <a:lnTo>
                  <a:pt x="43090" y="46900"/>
                </a:lnTo>
                <a:lnTo>
                  <a:pt x="43100" y="46950"/>
                </a:lnTo>
                <a:lnTo>
                  <a:pt x="43120" y="47000"/>
                </a:lnTo>
                <a:lnTo>
                  <a:pt x="43140" y="47050"/>
                </a:lnTo>
                <a:lnTo>
                  <a:pt x="43140" y="47100"/>
                </a:lnTo>
                <a:lnTo>
                  <a:pt x="43110" y="47240"/>
                </a:lnTo>
                <a:lnTo>
                  <a:pt x="43110" y="47420"/>
                </a:lnTo>
                <a:lnTo>
                  <a:pt x="43110" y="47460"/>
                </a:lnTo>
                <a:lnTo>
                  <a:pt x="43040" y="47730"/>
                </a:lnTo>
                <a:lnTo>
                  <a:pt x="43060" y="47780"/>
                </a:lnTo>
                <a:lnTo>
                  <a:pt x="43090" y="47840"/>
                </a:lnTo>
                <a:lnTo>
                  <a:pt x="43080" y="47860"/>
                </a:lnTo>
                <a:lnTo>
                  <a:pt x="43050" y="47870"/>
                </a:lnTo>
                <a:lnTo>
                  <a:pt x="42900" y="47870"/>
                </a:lnTo>
                <a:lnTo>
                  <a:pt x="42840" y="47890"/>
                </a:lnTo>
                <a:lnTo>
                  <a:pt x="42800" y="47930"/>
                </a:lnTo>
                <a:lnTo>
                  <a:pt x="42760" y="48010"/>
                </a:lnTo>
                <a:lnTo>
                  <a:pt x="42750" y="48070"/>
                </a:lnTo>
                <a:lnTo>
                  <a:pt x="42720" y="48130"/>
                </a:lnTo>
                <a:lnTo>
                  <a:pt x="42670" y="48190"/>
                </a:lnTo>
                <a:lnTo>
                  <a:pt x="42570" y="48250"/>
                </a:lnTo>
                <a:lnTo>
                  <a:pt x="42560" y="48280"/>
                </a:lnTo>
                <a:lnTo>
                  <a:pt x="42540" y="48300"/>
                </a:lnTo>
                <a:lnTo>
                  <a:pt x="42500" y="48300"/>
                </a:lnTo>
                <a:lnTo>
                  <a:pt x="42470" y="48320"/>
                </a:lnTo>
                <a:lnTo>
                  <a:pt x="42450" y="48390"/>
                </a:lnTo>
                <a:lnTo>
                  <a:pt x="42430" y="48430"/>
                </a:lnTo>
                <a:lnTo>
                  <a:pt x="42350" y="48480"/>
                </a:lnTo>
                <a:lnTo>
                  <a:pt x="42260" y="48360"/>
                </a:lnTo>
                <a:lnTo>
                  <a:pt x="42210" y="48340"/>
                </a:lnTo>
                <a:lnTo>
                  <a:pt x="42160" y="48330"/>
                </a:lnTo>
                <a:lnTo>
                  <a:pt x="42120" y="48340"/>
                </a:lnTo>
                <a:lnTo>
                  <a:pt x="42080" y="48360"/>
                </a:lnTo>
                <a:lnTo>
                  <a:pt x="42050" y="48370"/>
                </a:lnTo>
                <a:lnTo>
                  <a:pt x="42020" y="48370"/>
                </a:lnTo>
                <a:lnTo>
                  <a:pt x="41900" y="48330"/>
                </a:lnTo>
                <a:lnTo>
                  <a:pt x="41860" y="48330"/>
                </a:lnTo>
                <a:lnTo>
                  <a:pt x="41820" y="48340"/>
                </a:lnTo>
                <a:lnTo>
                  <a:pt x="41780" y="48350"/>
                </a:lnTo>
                <a:lnTo>
                  <a:pt x="41730" y="48400"/>
                </a:lnTo>
                <a:lnTo>
                  <a:pt x="41700" y="48410"/>
                </a:lnTo>
                <a:lnTo>
                  <a:pt x="41670" y="48410"/>
                </a:lnTo>
                <a:lnTo>
                  <a:pt x="41650" y="48390"/>
                </a:lnTo>
                <a:lnTo>
                  <a:pt x="41630" y="48350"/>
                </a:lnTo>
                <a:lnTo>
                  <a:pt x="41620" y="48290"/>
                </a:lnTo>
                <a:lnTo>
                  <a:pt x="41630" y="48200"/>
                </a:lnTo>
                <a:lnTo>
                  <a:pt x="41650" y="48130"/>
                </a:lnTo>
                <a:lnTo>
                  <a:pt x="41660" y="48060"/>
                </a:lnTo>
                <a:lnTo>
                  <a:pt x="41640" y="47990"/>
                </a:lnTo>
                <a:lnTo>
                  <a:pt x="41580" y="47910"/>
                </a:lnTo>
                <a:lnTo>
                  <a:pt x="41560" y="47850"/>
                </a:lnTo>
                <a:lnTo>
                  <a:pt x="41540" y="47800"/>
                </a:lnTo>
                <a:lnTo>
                  <a:pt x="41520" y="47780"/>
                </a:lnTo>
                <a:lnTo>
                  <a:pt x="41490" y="47760"/>
                </a:lnTo>
                <a:lnTo>
                  <a:pt x="41460" y="47730"/>
                </a:lnTo>
                <a:lnTo>
                  <a:pt x="41450" y="47680"/>
                </a:lnTo>
                <a:lnTo>
                  <a:pt x="41480" y="47610"/>
                </a:lnTo>
                <a:lnTo>
                  <a:pt x="41550" y="47510"/>
                </a:lnTo>
                <a:lnTo>
                  <a:pt x="41580" y="47450"/>
                </a:lnTo>
                <a:lnTo>
                  <a:pt x="41660" y="47350"/>
                </a:lnTo>
                <a:lnTo>
                  <a:pt x="41720" y="47250"/>
                </a:lnTo>
                <a:lnTo>
                  <a:pt x="41740" y="47220"/>
                </a:lnTo>
                <a:lnTo>
                  <a:pt x="41770" y="47200"/>
                </a:lnTo>
                <a:lnTo>
                  <a:pt x="41800" y="47180"/>
                </a:lnTo>
                <a:lnTo>
                  <a:pt x="41920" y="47180"/>
                </a:lnTo>
                <a:lnTo>
                  <a:pt x="41940" y="47150"/>
                </a:lnTo>
                <a:lnTo>
                  <a:pt x="41940" y="47110"/>
                </a:lnTo>
                <a:lnTo>
                  <a:pt x="41900" y="47030"/>
                </a:lnTo>
                <a:lnTo>
                  <a:pt x="41820" y="46940"/>
                </a:lnTo>
                <a:lnTo>
                  <a:pt x="41800" y="46900"/>
                </a:lnTo>
                <a:lnTo>
                  <a:pt x="41790" y="46760"/>
                </a:lnTo>
                <a:lnTo>
                  <a:pt x="41760" y="46590"/>
                </a:lnTo>
                <a:lnTo>
                  <a:pt x="41790" y="46580"/>
                </a:lnTo>
                <a:lnTo>
                  <a:pt x="41810" y="46560"/>
                </a:lnTo>
                <a:lnTo>
                  <a:pt x="41830" y="46530"/>
                </a:lnTo>
                <a:lnTo>
                  <a:pt x="41820" y="46460"/>
                </a:lnTo>
                <a:lnTo>
                  <a:pt x="41840" y="46370"/>
                </a:lnTo>
                <a:lnTo>
                  <a:pt x="41850" y="46320"/>
                </a:lnTo>
                <a:lnTo>
                  <a:pt x="41840" y="46260"/>
                </a:lnTo>
                <a:lnTo>
                  <a:pt x="41810" y="46160"/>
                </a:lnTo>
                <a:lnTo>
                  <a:pt x="41770" y="46070"/>
                </a:lnTo>
                <a:lnTo>
                  <a:pt x="41740" y="46040"/>
                </a:lnTo>
                <a:lnTo>
                  <a:pt x="41700" y="46000"/>
                </a:lnTo>
                <a:lnTo>
                  <a:pt x="41690" y="45980"/>
                </a:lnTo>
                <a:lnTo>
                  <a:pt x="41680" y="45940"/>
                </a:lnTo>
                <a:lnTo>
                  <a:pt x="41760" y="45770"/>
                </a:lnTo>
                <a:lnTo>
                  <a:pt x="41820" y="45510"/>
                </a:lnTo>
                <a:lnTo>
                  <a:pt x="41840" y="45460"/>
                </a:lnTo>
                <a:lnTo>
                  <a:pt x="41870" y="45400"/>
                </a:lnTo>
                <a:lnTo>
                  <a:pt x="41930" y="45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