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Nagasaki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Nagasak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24680" y="50260"/>
                </a:moveTo>
                <a:lnTo>
                  <a:pt x="24670" y="50280"/>
                </a:lnTo>
                <a:lnTo>
                  <a:pt x="24620" y="50310"/>
                </a:lnTo>
                <a:lnTo>
                  <a:pt x="24530" y="50410"/>
                </a:lnTo>
                <a:lnTo>
                  <a:pt x="24520" y="50440"/>
                </a:lnTo>
                <a:lnTo>
                  <a:pt x="24520" y="50480"/>
                </a:lnTo>
                <a:lnTo>
                  <a:pt x="24540" y="50520"/>
                </a:lnTo>
                <a:lnTo>
                  <a:pt x="24630" y="50660"/>
                </a:lnTo>
                <a:lnTo>
                  <a:pt x="24650" y="50700"/>
                </a:lnTo>
                <a:lnTo>
                  <a:pt x="24660" y="50730"/>
                </a:lnTo>
                <a:lnTo>
                  <a:pt x="24680" y="50770"/>
                </a:lnTo>
                <a:lnTo>
                  <a:pt x="24720" y="50800"/>
                </a:lnTo>
                <a:lnTo>
                  <a:pt x="24820" y="50860"/>
                </a:lnTo>
                <a:lnTo>
                  <a:pt x="24950" y="50890"/>
                </a:lnTo>
                <a:lnTo>
                  <a:pt x="24990" y="50910"/>
                </a:lnTo>
                <a:lnTo>
                  <a:pt x="25020" y="50950"/>
                </a:lnTo>
                <a:lnTo>
                  <a:pt x="25040" y="51000"/>
                </a:lnTo>
                <a:lnTo>
                  <a:pt x="25030" y="51040"/>
                </a:lnTo>
                <a:lnTo>
                  <a:pt x="25020" y="51070"/>
                </a:lnTo>
                <a:lnTo>
                  <a:pt x="24980" y="51110"/>
                </a:lnTo>
                <a:lnTo>
                  <a:pt x="24980" y="51140"/>
                </a:lnTo>
                <a:lnTo>
                  <a:pt x="25000" y="51180"/>
                </a:lnTo>
                <a:lnTo>
                  <a:pt x="25210" y="51360"/>
                </a:lnTo>
                <a:lnTo>
                  <a:pt x="25270" y="51420"/>
                </a:lnTo>
                <a:lnTo>
                  <a:pt x="25320" y="51460"/>
                </a:lnTo>
                <a:lnTo>
                  <a:pt x="25400" y="51510"/>
                </a:lnTo>
                <a:lnTo>
                  <a:pt x="25530" y="51560"/>
                </a:lnTo>
                <a:lnTo>
                  <a:pt x="25820" y="51610"/>
                </a:lnTo>
                <a:lnTo>
                  <a:pt x="25820" y="51660"/>
                </a:lnTo>
                <a:lnTo>
                  <a:pt x="25780" y="51710"/>
                </a:lnTo>
                <a:lnTo>
                  <a:pt x="25700" y="51730"/>
                </a:lnTo>
                <a:lnTo>
                  <a:pt x="25660" y="51780"/>
                </a:lnTo>
                <a:lnTo>
                  <a:pt x="25620" y="51800"/>
                </a:lnTo>
                <a:lnTo>
                  <a:pt x="25560" y="51830"/>
                </a:lnTo>
                <a:lnTo>
                  <a:pt x="25530" y="51850"/>
                </a:lnTo>
                <a:lnTo>
                  <a:pt x="25580" y="51870"/>
                </a:lnTo>
                <a:lnTo>
                  <a:pt x="25610" y="51920"/>
                </a:lnTo>
                <a:lnTo>
                  <a:pt x="25670" y="51970"/>
                </a:lnTo>
                <a:lnTo>
                  <a:pt x="25750" y="51970"/>
                </a:lnTo>
                <a:lnTo>
                  <a:pt x="25790" y="51960"/>
                </a:lnTo>
                <a:lnTo>
                  <a:pt x="25940" y="51850"/>
                </a:lnTo>
                <a:lnTo>
                  <a:pt x="26120" y="51850"/>
                </a:lnTo>
                <a:lnTo>
                  <a:pt x="26220" y="51920"/>
                </a:lnTo>
                <a:lnTo>
                  <a:pt x="26250" y="52000"/>
                </a:lnTo>
                <a:lnTo>
                  <a:pt x="26310" y="52140"/>
                </a:lnTo>
                <a:lnTo>
                  <a:pt x="26320" y="52180"/>
                </a:lnTo>
                <a:lnTo>
                  <a:pt x="26320" y="52300"/>
                </a:lnTo>
                <a:lnTo>
                  <a:pt x="26320" y="52330"/>
                </a:lnTo>
                <a:lnTo>
                  <a:pt x="26260" y="52400"/>
                </a:lnTo>
                <a:lnTo>
                  <a:pt x="26250" y="52450"/>
                </a:lnTo>
                <a:lnTo>
                  <a:pt x="26280" y="52500"/>
                </a:lnTo>
                <a:lnTo>
                  <a:pt x="26220" y="52580"/>
                </a:lnTo>
                <a:lnTo>
                  <a:pt x="26120" y="52630"/>
                </a:lnTo>
                <a:lnTo>
                  <a:pt x="26010" y="52630"/>
                </a:lnTo>
                <a:lnTo>
                  <a:pt x="25980" y="52660"/>
                </a:lnTo>
                <a:lnTo>
                  <a:pt x="25980" y="52700"/>
                </a:lnTo>
                <a:lnTo>
                  <a:pt x="25970" y="52720"/>
                </a:lnTo>
                <a:lnTo>
                  <a:pt x="25920" y="52730"/>
                </a:lnTo>
                <a:lnTo>
                  <a:pt x="25900" y="52770"/>
                </a:lnTo>
                <a:lnTo>
                  <a:pt x="25880" y="52790"/>
                </a:lnTo>
                <a:lnTo>
                  <a:pt x="25800" y="52800"/>
                </a:lnTo>
                <a:lnTo>
                  <a:pt x="25750" y="52840"/>
                </a:lnTo>
                <a:lnTo>
                  <a:pt x="25710" y="52830"/>
                </a:lnTo>
                <a:lnTo>
                  <a:pt x="25730" y="52800"/>
                </a:lnTo>
                <a:lnTo>
                  <a:pt x="25720" y="52740"/>
                </a:lnTo>
                <a:lnTo>
                  <a:pt x="25680" y="52720"/>
                </a:lnTo>
                <a:lnTo>
                  <a:pt x="25650" y="52690"/>
                </a:lnTo>
                <a:lnTo>
                  <a:pt x="25600" y="52670"/>
                </a:lnTo>
                <a:lnTo>
                  <a:pt x="25600" y="52600"/>
                </a:lnTo>
                <a:lnTo>
                  <a:pt x="25600" y="52520"/>
                </a:lnTo>
                <a:lnTo>
                  <a:pt x="25640" y="52520"/>
                </a:lnTo>
                <a:lnTo>
                  <a:pt x="25670" y="52510"/>
                </a:lnTo>
                <a:lnTo>
                  <a:pt x="25710" y="52470"/>
                </a:lnTo>
                <a:lnTo>
                  <a:pt x="25740" y="52440"/>
                </a:lnTo>
                <a:lnTo>
                  <a:pt x="25780" y="52410"/>
                </a:lnTo>
                <a:lnTo>
                  <a:pt x="25810" y="52380"/>
                </a:lnTo>
                <a:lnTo>
                  <a:pt x="25840" y="52350"/>
                </a:lnTo>
                <a:lnTo>
                  <a:pt x="25830" y="52280"/>
                </a:lnTo>
                <a:lnTo>
                  <a:pt x="25800" y="52260"/>
                </a:lnTo>
                <a:lnTo>
                  <a:pt x="25770" y="52250"/>
                </a:lnTo>
                <a:lnTo>
                  <a:pt x="25760" y="52220"/>
                </a:lnTo>
                <a:lnTo>
                  <a:pt x="25770" y="52200"/>
                </a:lnTo>
                <a:lnTo>
                  <a:pt x="25780" y="52170"/>
                </a:lnTo>
                <a:lnTo>
                  <a:pt x="25750" y="52140"/>
                </a:lnTo>
                <a:lnTo>
                  <a:pt x="25660" y="52130"/>
                </a:lnTo>
                <a:lnTo>
                  <a:pt x="25630" y="52150"/>
                </a:lnTo>
                <a:lnTo>
                  <a:pt x="25590" y="52150"/>
                </a:lnTo>
                <a:lnTo>
                  <a:pt x="25500" y="52130"/>
                </a:lnTo>
                <a:lnTo>
                  <a:pt x="25410" y="52170"/>
                </a:lnTo>
                <a:lnTo>
                  <a:pt x="25370" y="52210"/>
                </a:lnTo>
                <a:lnTo>
                  <a:pt x="25320" y="52260"/>
                </a:lnTo>
                <a:lnTo>
                  <a:pt x="25250" y="52270"/>
                </a:lnTo>
                <a:lnTo>
                  <a:pt x="25200" y="52300"/>
                </a:lnTo>
                <a:lnTo>
                  <a:pt x="25140" y="52310"/>
                </a:lnTo>
                <a:lnTo>
                  <a:pt x="25110" y="52280"/>
                </a:lnTo>
                <a:lnTo>
                  <a:pt x="25110" y="52250"/>
                </a:lnTo>
                <a:lnTo>
                  <a:pt x="25100" y="52240"/>
                </a:lnTo>
                <a:lnTo>
                  <a:pt x="25070" y="52260"/>
                </a:lnTo>
                <a:lnTo>
                  <a:pt x="25090" y="52300"/>
                </a:lnTo>
                <a:lnTo>
                  <a:pt x="25050" y="52360"/>
                </a:lnTo>
                <a:lnTo>
                  <a:pt x="24980" y="52470"/>
                </a:lnTo>
                <a:lnTo>
                  <a:pt x="24940" y="52530"/>
                </a:lnTo>
                <a:lnTo>
                  <a:pt x="24920" y="52590"/>
                </a:lnTo>
                <a:lnTo>
                  <a:pt x="24860" y="52640"/>
                </a:lnTo>
                <a:lnTo>
                  <a:pt x="24800" y="52670"/>
                </a:lnTo>
                <a:lnTo>
                  <a:pt x="24760" y="52670"/>
                </a:lnTo>
                <a:lnTo>
                  <a:pt x="24750" y="52700"/>
                </a:lnTo>
                <a:lnTo>
                  <a:pt x="24730" y="52750"/>
                </a:lnTo>
                <a:lnTo>
                  <a:pt x="24660" y="52820"/>
                </a:lnTo>
                <a:lnTo>
                  <a:pt x="24600" y="52870"/>
                </a:lnTo>
                <a:lnTo>
                  <a:pt x="24590" y="52900"/>
                </a:lnTo>
                <a:lnTo>
                  <a:pt x="24570" y="52890"/>
                </a:lnTo>
                <a:lnTo>
                  <a:pt x="24530" y="52880"/>
                </a:lnTo>
                <a:lnTo>
                  <a:pt x="24490" y="52900"/>
                </a:lnTo>
                <a:lnTo>
                  <a:pt x="24460" y="52920"/>
                </a:lnTo>
                <a:lnTo>
                  <a:pt x="24440" y="52880"/>
                </a:lnTo>
                <a:lnTo>
                  <a:pt x="24490" y="52840"/>
                </a:lnTo>
                <a:lnTo>
                  <a:pt x="24530" y="52820"/>
                </a:lnTo>
                <a:lnTo>
                  <a:pt x="24560" y="52810"/>
                </a:lnTo>
                <a:lnTo>
                  <a:pt x="24590" y="52780"/>
                </a:lnTo>
                <a:lnTo>
                  <a:pt x="24620" y="52700"/>
                </a:lnTo>
                <a:lnTo>
                  <a:pt x="24650" y="52640"/>
                </a:lnTo>
                <a:lnTo>
                  <a:pt x="24680" y="52590"/>
                </a:lnTo>
                <a:lnTo>
                  <a:pt x="24690" y="52540"/>
                </a:lnTo>
                <a:lnTo>
                  <a:pt x="24680" y="52520"/>
                </a:lnTo>
                <a:lnTo>
                  <a:pt x="24650" y="52540"/>
                </a:lnTo>
                <a:lnTo>
                  <a:pt x="24630" y="52520"/>
                </a:lnTo>
                <a:lnTo>
                  <a:pt x="24630" y="52490"/>
                </a:lnTo>
                <a:lnTo>
                  <a:pt x="24660" y="52480"/>
                </a:lnTo>
                <a:lnTo>
                  <a:pt x="24680" y="52460"/>
                </a:lnTo>
                <a:lnTo>
                  <a:pt x="24710" y="52450"/>
                </a:lnTo>
                <a:lnTo>
                  <a:pt x="24740" y="52480"/>
                </a:lnTo>
                <a:lnTo>
                  <a:pt x="24770" y="52460"/>
                </a:lnTo>
                <a:lnTo>
                  <a:pt x="24810" y="52380"/>
                </a:lnTo>
                <a:lnTo>
                  <a:pt x="24710" y="52390"/>
                </a:lnTo>
                <a:lnTo>
                  <a:pt x="24710" y="52340"/>
                </a:lnTo>
                <a:lnTo>
                  <a:pt x="24650" y="52210"/>
                </a:lnTo>
                <a:lnTo>
                  <a:pt x="24620" y="52180"/>
                </a:lnTo>
                <a:lnTo>
                  <a:pt x="24590" y="52170"/>
                </a:lnTo>
                <a:lnTo>
                  <a:pt x="24570" y="52150"/>
                </a:lnTo>
                <a:lnTo>
                  <a:pt x="24570" y="52100"/>
                </a:lnTo>
                <a:lnTo>
                  <a:pt x="24550" y="52070"/>
                </a:lnTo>
                <a:lnTo>
                  <a:pt x="24500" y="52050"/>
                </a:lnTo>
                <a:lnTo>
                  <a:pt x="24470" y="52080"/>
                </a:lnTo>
                <a:lnTo>
                  <a:pt x="24440" y="52090"/>
                </a:lnTo>
                <a:lnTo>
                  <a:pt x="24410" y="52020"/>
                </a:lnTo>
                <a:lnTo>
                  <a:pt x="24340" y="51980"/>
                </a:lnTo>
                <a:lnTo>
                  <a:pt x="24310" y="51920"/>
                </a:lnTo>
                <a:lnTo>
                  <a:pt x="24280" y="51870"/>
                </a:lnTo>
                <a:lnTo>
                  <a:pt x="24270" y="51830"/>
                </a:lnTo>
                <a:lnTo>
                  <a:pt x="24270" y="51790"/>
                </a:lnTo>
                <a:lnTo>
                  <a:pt x="24260" y="51750"/>
                </a:lnTo>
                <a:lnTo>
                  <a:pt x="24230" y="51710"/>
                </a:lnTo>
                <a:lnTo>
                  <a:pt x="24200" y="51690"/>
                </a:lnTo>
                <a:lnTo>
                  <a:pt x="24160" y="51670"/>
                </a:lnTo>
                <a:lnTo>
                  <a:pt x="24140" y="51570"/>
                </a:lnTo>
                <a:lnTo>
                  <a:pt x="24150" y="51490"/>
                </a:lnTo>
                <a:lnTo>
                  <a:pt x="24190" y="51450"/>
                </a:lnTo>
                <a:lnTo>
                  <a:pt x="24210" y="51400"/>
                </a:lnTo>
                <a:lnTo>
                  <a:pt x="24200" y="51360"/>
                </a:lnTo>
                <a:lnTo>
                  <a:pt x="24200" y="51300"/>
                </a:lnTo>
                <a:lnTo>
                  <a:pt x="24230" y="51280"/>
                </a:lnTo>
                <a:lnTo>
                  <a:pt x="24240" y="51180"/>
                </a:lnTo>
                <a:lnTo>
                  <a:pt x="24290" y="51090"/>
                </a:lnTo>
                <a:lnTo>
                  <a:pt x="24400" y="51140"/>
                </a:lnTo>
                <a:lnTo>
                  <a:pt x="24450" y="51210"/>
                </a:lnTo>
                <a:lnTo>
                  <a:pt x="24440" y="51250"/>
                </a:lnTo>
                <a:lnTo>
                  <a:pt x="24450" y="51250"/>
                </a:lnTo>
                <a:lnTo>
                  <a:pt x="24460" y="51260"/>
                </a:lnTo>
                <a:lnTo>
                  <a:pt x="24470" y="51240"/>
                </a:lnTo>
                <a:lnTo>
                  <a:pt x="24490" y="51220"/>
                </a:lnTo>
                <a:lnTo>
                  <a:pt x="24510" y="51220"/>
                </a:lnTo>
                <a:lnTo>
                  <a:pt x="24520" y="51250"/>
                </a:lnTo>
                <a:lnTo>
                  <a:pt x="24500" y="51270"/>
                </a:lnTo>
                <a:lnTo>
                  <a:pt x="24460" y="51350"/>
                </a:lnTo>
                <a:lnTo>
                  <a:pt x="24450" y="51400"/>
                </a:lnTo>
                <a:lnTo>
                  <a:pt x="24470" y="51450"/>
                </a:lnTo>
                <a:lnTo>
                  <a:pt x="24500" y="51430"/>
                </a:lnTo>
                <a:lnTo>
                  <a:pt x="24540" y="51350"/>
                </a:lnTo>
                <a:lnTo>
                  <a:pt x="24630" y="51380"/>
                </a:lnTo>
                <a:lnTo>
                  <a:pt x="24670" y="51430"/>
                </a:lnTo>
                <a:lnTo>
                  <a:pt x="24710" y="51490"/>
                </a:lnTo>
                <a:lnTo>
                  <a:pt x="24680" y="51520"/>
                </a:lnTo>
                <a:lnTo>
                  <a:pt x="24680" y="51550"/>
                </a:lnTo>
                <a:lnTo>
                  <a:pt x="24680" y="51630"/>
                </a:lnTo>
                <a:lnTo>
                  <a:pt x="24680" y="51690"/>
                </a:lnTo>
                <a:lnTo>
                  <a:pt x="24660" y="51710"/>
                </a:lnTo>
                <a:lnTo>
                  <a:pt x="24640" y="51680"/>
                </a:lnTo>
                <a:lnTo>
                  <a:pt x="24620" y="51600"/>
                </a:lnTo>
                <a:lnTo>
                  <a:pt x="24600" y="51600"/>
                </a:lnTo>
                <a:lnTo>
                  <a:pt x="24610" y="51720"/>
                </a:lnTo>
                <a:lnTo>
                  <a:pt x="24650" y="51760"/>
                </a:lnTo>
                <a:lnTo>
                  <a:pt x="24660" y="51810"/>
                </a:lnTo>
                <a:lnTo>
                  <a:pt x="24620" y="51850"/>
                </a:lnTo>
                <a:lnTo>
                  <a:pt x="24680" y="51890"/>
                </a:lnTo>
                <a:lnTo>
                  <a:pt x="24700" y="51910"/>
                </a:lnTo>
                <a:lnTo>
                  <a:pt x="24730" y="51940"/>
                </a:lnTo>
                <a:lnTo>
                  <a:pt x="24760" y="51960"/>
                </a:lnTo>
                <a:lnTo>
                  <a:pt x="24770" y="51980"/>
                </a:lnTo>
                <a:lnTo>
                  <a:pt x="24790" y="51970"/>
                </a:lnTo>
                <a:lnTo>
                  <a:pt x="24800" y="51950"/>
                </a:lnTo>
                <a:lnTo>
                  <a:pt x="24840" y="51930"/>
                </a:lnTo>
                <a:lnTo>
                  <a:pt x="24860" y="51900"/>
                </a:lnTo>
                <a:lnTo>
                  <a:pt x="24880" y="51850"/>
                </a:lnTo>
                <a:lnTo>
                  <a:pt x="25030" y="51900"/>
                </a:lnTo>
                <a:lnTo>
                  <a:pt x="25190" y="51970"/>
                </a:lnTo>
                <a:lnTo>
                  <a:pt x="25230" y="51960"/>
                </a:lnTo>
                <a:lnTo>
                  <a:pt x="25180" y="51890"/>
                </a:lnTo>
                <a:lnTo>
                  <a:pt x="25020" y="51660"/>
                </a:lnTo>
                <a:lnTo>
                  <a:pt x="25020" y="51560"/>
                </a:lnTo>
                <a:lnTo>
                  <a:pt x="25040" y="51510"/>
                </a:lnTo>
                <a:lnTo>
                  <a:pt x="25070" y="51430"/>
                </a:lnTo>
                <a:lnTo>
                  <a:pt x="25060" y="51360"/>
                </a:lnTo>
                <a:lnTo>
                  <a:pt x="24970" y="51290"/>
                </a:lnTo>
                <a:lnTo>
                  <a:pt x="24880" y="51200"/>
                </a:lnTo>
                <a:lnTo>
                  <a:pt x="24790" y="51230"/>
                </a:lnTo>
                <a:lnTo>
                  <a:pt x="24740" y="51270"/>
                </a:lnTo>
                <a:lnTo>
                  <a:pt x="24710" y="51270"/>
                </a:lnTo>
                <a:lnTo>
                  <a:pt x="24700" y="51200"/>
                </a:lnTo>
                <a:lnTo>
                  <a:pt x="24630" y="51150"/>
                </a:lnTo>
                <a:lnTo>
                  <a:pt x="24600" y="51170"/>
                </a:lnTo>
                <a:lnTo>
                  <a:pt x="24560" y="51210"/>
                </a:lnTo>
                <a:lnTo>
                  <a:pt x="24520" y="51220"/>
                </a:lnTo>
                <a:lnTo>
                  <a:pt x="24480" y="51190"/>
                </a:lnTo>
                <a:lnTo>
                  <a:pt x="24470" y="51150"/>
                </a:lnTo>
                <a:lnTo>
                  <a:pt x="24440" y="51060"/>
                </a:lnTo>
                <a:lnTo>
                  <a:pt x="24460" y="51060"/>
                </a:lnTo>
                <a:lnTo>
                  <a:pt x="24490" y="51070"/>
                </a:lnTo>
                <a:lnTo>
                  <a:pt x="24480" y="51010"/>
                </a:lnTo>
                <a:lnTo>
                  <a:pt x="24480" y="50980"/>
                </a:lnTo>
                <a:lnTo>
                  <a:pt x="24520" y="50960"/>
                </a:lnTo>
                <a:lnTo>
                  <a:pt x="24520" y="50930"/>
                </a:lnTo>
                <a:lnTo>
                  <a:pt x="24480" y="50930"/>
                </a:lnTo>
                <a:lnTo>
                  <a:pt x="24430" y="50990"/>
                </a:lnTo>
                <a:lnTo>
                  <a:pt x="24410" y="50950"/>
                </a:lnTo>
                <a:lnTo>
                  <a:pt x="24410" y="50910"/>
                </a:lnTo>
                <a:lnTo>
                  <a:pt x="24410" y="50860"/>
                </a:lnTo>
                <a:lnTo>
                  <a:pt x="24370" y="50850"/>
                </a:lnTo>
                <a:lnTo>
                  <a:pt x="24380" y="50920"/>
                </a:lnTo>
                <a:lnTo>
                  <a:pt x="24370" y="51000"/>
                </a:lnTo>
                <a:lnTo>
                  <a:pt x="24360" y="51030"/>
                </a:lnTo>
                <a:lnTo>
                  <a:pt x="24340" y="51020"/>
                </a:lnTo>
                <a:lnTo>
                  <a:pt x="24290" y="51020"/>
                </a:lnTo>
                <a:lnTo>
                  <a:pt x="24270" y="51050"/>
                </a:lnTo>
                <a:lnTo>
                  <a:pt x="24250" y="51060"/>
                </a:lnTo>
                <a:lnTo>
                  <a:pt x="24230" y="50970"/>
                </a:lnTo>
                <a:lnTo>
                  <a:pt x="24300" y="50960"/>
                </a:lnTo>
                <a:lnTo>
                  <a:pt x="24310" y="50920"/>
                </a:lnTo>
                <a:lnTo>
                  <a:pt x="24300" y="50880"/>
                </a:lnTo>
                <a:lnTo>
                  <a:pt x="24270" y="50860"/>
                </a:lnTo>
                <a:lnTo>
                  <a:pt x="24240" y="50840"/>
                </a:lnTo>
                <a:lnTo>
                  <a:pt x="24210" y="50820"/>
                </a:lnTo>
                <a:lnTo>
                  <a:pt x="24220" y="50790"/>
                </a:lnTo>
                <a:lnTo>
                  <a:pt x="24220" y="50770"/>
                </a:lnTo>
                <a:lnTo>
                  <a:pt x="24210" y="50750"/>
                </a:lnTo>
                <a:lnTo>
                  <a:pt x="24190" y="50730"/>
                </a:lnTo>
                <a:lnTo>
                  <a:pt x="24160" y="50740"/>
                </a:lnTo>
                <a:lnTo>
                  <a:pt x="24130" y="50750"/>
                </a:lnTo>
                <a:lnTo>
                  <a:pt x="24100" y="50740"/>
                </a:lnTo>
                <a:lnTo>
                  <a:pt x="24050" y="50690"/>
                </a:lnTo>
                <a:lnTo>
                  <a:pt x="24020" y="50680"/>
                </a:lnTo>
                <a:lnTo>
                  <a:pt x="23950" y="50680"/>
                </a:lnTo>
                <a:lnTo>
                  <a:pt x="23910" y="50630"/>
                </a:lnTo>
                <a:lnTo>
                  <a:pt x="23940" y="50520"/>
                </a:lnTo>
                <a:lnTo>
                  <a:pt x="23950" y="50460"/>
                </a:lnTo>
                <a:lnTo>
                  <a:pt x="23980" y="50450"/>
                </a:lnTo>
                <a:lnTo>
                  <a:pt x="24000" y="50450"/>
                </a:lnTo>
                <a:lnTo>
                  <a:pt x="24030" y="50430"/>
                </a:lnTo>
                <a:lnTo>
                  <a:pt x="24020" y="50400"/>
                </a:lnTo>
                <a:lnTo>
                  <a:pt x="24010" y="50360"/>
                </a:lnTo>
                <a:lnTo>
                  <a:pt x="23970" y="50290"/>
                </a:lnTo>
                <a:lnTo>
                  <a:pt x="23980" y="50200"/>
                </a:lnTo>
                <a:lnTo>
                  <a:pt x="23990" y="50120"/>
                </a:lnTo>
                <a:lnTo>
                  <a:pt x="24030" y="50080"/>
                </a:lnTo>
                <a:lnTo>
                  <a:pt x="24110" y="50160"/>
                </a:lnTo>
                <a:lnTo>
                  <a:pt x="24180" y="50150"/>
                </a:lnTo>
                <a:lnTo>
                  <a:pt x="24270" y="50020"/>
                </a:lnTo>
                <a:lnTo>
                  <a:pt x="24280" y="50050"/>
                </a:lnTo>
                <a:lnTo>
                  <a:pt x="24280" y="50150"/>
                </a:lnTo>
                <a:lnTo>
                  <a:pt x="24350" y="50180"/>
                </a:lnTo>
                <a:lnTo>
                  <a:pt x="24470" y="50140"/>
                </a:lnTo>
                <a:lnTo>
                  <a:pt x="24660" y="50200"/>
                </a:lnTo>
                <a:lnTo>
                  <a:pt x="24680" y="50260"/>
                </a:lnTo>
                <a:close/>
                <a:moveTo>
                  <a:pt x="21940" y="52550"/>
                </a:moveTo>
                <a:lnTo>
                  <a:pt x="21980" y="52610"/>
                </a:lnTo>
                <a:lnTo>
                  <a:pt x="22010" y="52650"/>
                </a:lnTo>
                <a:lnTo>
                  <a:pt x="22000" y="52660"/>
                </a:lnTo>
                <a:lnTo>
                  <a:pt x="21950" y="52660"/>
                </a:lnTo>
                <a:lnTo>
                  <a:pt x="21880" y="52660"/>
                </a:lnTo>
                <a:lnTo>
                  <a:pt x="21760" y="52690"/>
                </a:lnTo>
                <a:lnTo>
                  <a:pt x="21750" y="52650"/>
                </a:lnTo>
                <a:lnTo>
                  <a:pt x="21690" y="52630"/>
                </a:lnTo>
                <a:lnTo>
                  <a:pt x="21670" y="52640"/>
                </a:lnTo>
                <a:lnTo>
                  <a:pt x="21650" y="52650"/>
                </a:lnTo>
                <a:lnTo>
                  <a:pt x="21640" y="52660"/>
                </a:lnTo>
                <a:lnTo>
                  <a:pt x="21630" y="52700"/>
                </a:lnTo>
                <a:lnTo>
                  <a:pt x="21640" y="52720"/>
                </a:lnTo>
                <a:lnTo>
                  <a:pt x="21650" y="52720"/>
                </a:lnTo>
                <a:lnTo>
                  <a:pt x="21690" y="52770"/>
                </a:lnTo>
                <a:lnTo>
                  <a:pt x="21690" y="52820"/>
                </a:lnTo>
                <a:lnTo>
                  <a:pt x="21680" y="52860"/>
                </a:lnTo>
                <a:lnTo>
                  <a:pt x="21630" y="52910"/>
                </a:lnTo>
                <a:lnTo>
                  <a:pt x="21580" y="52880"/>
                </a:lnTo>
                <a:lnTo>
                  <a:pt x="21520" y="52800"/>
                </a:lnTo>
                <a:lnTo>
                  <a:pt x="21450" y="52790"/>
                </a:lnTo>
                <a:lnTo>
                  <a:pt x="21310" y="52800"/>
                </a:lnTo>
                <a:lnTo>
                  <a:pt x="21280" y="52840"/>
                </a:lnTo>
                <a:lnTo>
                  <a:pt x="21180" y="52780"/>
                </a:lnTo>
                <a:lnTo>
                  <a:pt x="21120" y="52760"/>
                </a:lnTo>
                <a:lnTo>
                  <a:pt x="21130" y="52700"/>
                </a:lnTo>
                <a:lnTo>
                  <a:pt x="21150" y="52660"/>
                </a:lnTo>
                <a:lnTo>
                  <a:pt x="21160" y="52640"/>
                </a:lnTo>
                <a:lnTo>
                  <a:pt x="21180" y="52600"/>
                </a:lnTo>
                <a:lnTo>
                  <a:pt x="21190" y="52580"/>
                </a:lnTo>
                <a:lnTo>
                  <a:pt x="21220" y="52570"/>
                </a:lnTo>
                <a:lnTo>
                  <a:pt x="21220" y="52580"/>
                </a:lnTo>
                <a:lnTo>
                  <a:pt x="21230" y="52660"/>
                </a:lnTo>
                <a:lnTo>
                  <a:pt x="21240" y="52690"/>
                </a:lnTo>
                <a:lnTo>
                  <a:pt x="21240" y="52670"/>
                </a:lnTo>
                <a:lnTo>
                  <a:pt x="21280" y="52570"/>
                </a:lnTo>
                <a:lnTo>
                  <a:pt x="21280" y="52540"/>
                </a:lnTo>
                <a:lnTo>
                  <a:pt x="21280" y="52500"/>
                </a:lnTo>
                <a:lnTo>
                  <a:pt x="21280" y="52460"/>
                </a:lnTo>
                <a:lnTo>
                  <a:pt x="21270" y="52430"/>
                </a:lnTo>
                <a:lnTo>
                  <a:pt x="21260" y="52410"/>
                </a:lnTo>
                <a:lnTo>
                  <a:pt x="21260" y="52400"/>
                </a:lnTo>
                <a:lnTo>
                  <a:pt x="21250" y="52380"/>
                </a:lnTo>
                <a:lnTo>
                  <a:pt x="21250" y="52360"/>
                </a:lnTo>
                <a:lnTo>
                  <a:pt x="21250" y="52350"/>
                </a:lnTo>
                <a:lnTo>
                  <a:pt x="21270" y="52310"/>
                </a:lnTo>
                <a:lnTo>
                  <a:pt x="21250" y="52250"/>
                </a:lnTo>
                <a:lnTo>
                  <a:pt x="21270" y="52200"/>
                </a:lnTo>
                <a:lnTo>
                  <a:pt x="21300" y="52170"/>
                </a:lnTo>
                <a:lnTo>
                  <a:pt x="21360" y="52170"/>
                </a:lnTo>
                <a:lnTo>
                  <a:pt x="21370" y="52220"/>
                </a:lnTo>
                <a:lnTo>
                  <a:pt x="21420" y="52310"/>
                </a:lnTo>
                <a:lnTo>
                  <a:pt x="21430" y="52300"/>
                </a:lnTo>
                <a:lnTo>
                  <a:pt x="21480" y="52270"/>
                </a:lnTo>
                <a:lnTo>
                  <a:pt x="21540" y="52260"/>
                </a:lnTo>
                <a:lnTo>
                  <a:pt x="21650" y="52200"/>
                </a:lnTo>
                <a:lnTo>
                  <a:pt x="21660" y="52150"/>
                </a:lnTo>
                <a:lnTo>
                  <a:pt x="21730" y="52110"/>
                </a:lnTo>
                <a:lnTo>
                  <a:pt x="21740" y="52180"/>
                </a:lnTo>
                <a:lnTo>
                  <a:pt x="21740" y="52200"/>
                </a:lnTo>
                <a:lnTo>
                  <a:pt x="21740" y="52230"/>
                </a:lnTo>
                <a:lnTo>
                  <a:pt x="21790" y="52250"/>
                </a:lnTo>
                <a:lnTo>
                  <a:pt x="21830" y="52250"/>
                </a:lnTo>
                <a:lnTo>
                  <a:pt x="21860" y="52310"/>
                </a:lnTo>
                <a:lnTo>
                  <a:pt x="21830" y="52450"/>
                </a:lnTo>
                <a:lnTo>
                  <a:pt x="21870" y="52500"/>
                </a:lnTo>
                <a:lnTo>
                  <a:pt x="21940" y="52550"/>
                </a:lnTo>
                <a:close/>
                <a:moveTo>
                  <a:pt x="22580" y="51460"/>
                </a:moveTo>
                <a:lnTo>
                  <a:pt x="22620" y="51480"/>
                </a:lnTo>
                <a:lnTo>
                  <a:pt x="22790" y="51400"/>
                </a:lnTo>
                <a:lnTo>
                  <a:pt x="22830" y="51470"/>
                </a:lnTo>
                <a:lnTo>
                  <a:pt x="22810" y="51530"/>
                </a:lnTo>
                <a:lnTo>
                  <a:pt x="22750" y="51560"/>
                </a:lnTo>
                <a:lnTo>
                  <a:pt x="22700" y="51630"/>
                </a:lnTo>
                <a:lnTo>
                  <a:pt x="22640" y="51640"/>
                </a:lnTo>
                <a:lnTo>
                  <a:pt x="22590" y="51700"/>
                </a:lnTo>
                <a:lnTo>
                  <a:pt x="22570" y="51740"/>
                </a:lnTo>
                <a:lnTo>
                  <a:pt x="22560" y="51790"/>
                </a:lnTo>
                <a:lnTo>
                  <a:pt x="22580" y="51850"/>
                </a:lnTo>
                <a:lnTo>
                  <a:pt x="22580" y="51880"/>
                </a:lnTo>
                <a:lnTo>
                  <a:pt x="22580" y="51920"/>
                </a:lnTo>
                <a:lnTo>
                  <a:pt x="22550" y="51910"/>
                </a:lnTo>
                <a:lnTo>
                  <a:pt x="22490" y="51900"/>
                </a:lnTo>
                <a:lnTo>
                  <a:pt x="22480" y="51950"/>
                </a:lnTo>
                <a:lnTo>
                  <a:pt x="22500" y="51980"/>
                </a:lnTo>
                <a:lnTo>
                  <a:pt x="22500" y="52020"/>
                </a:lnTo>
                <a:lnTo>
                  <a:pt x="22490" y="52050"/>
                </a:lnTo>
                <a:lnTo>
                  <a:pt x="22430" y="52040"/>
                </a:lnTo>
                <a:lnTo>
                  <a:pt x="22430" y="51970"/>
                </a:lnTo>
                <a:lnTo>
                  <a:pt x="22410" y="51900"/>
                </a:lnTo>
                <a:lnTo>
                  <a:pt x="22420" y="51780"/>
                </a:lnTo>
                <a:lnTo>
                  <a:pt x="22430" y="51730"/>
                </a:lnTo>
                <a:lnTo>
                  <a:pt x="22390" y="51650"/>
                </a:lnTo>
                <a:lnTo>
                  <a:pt x="22370" y="51630"/>
                </a:lnTo>
                <a:lnTo>
                  <a:pt x="22260" y="51610"/>
                </a:lnTo>
                <a:lnTo>
                  <a:pt x="22230" y="51600"/>
                </a:lnTo>
                <a:lnTo>
                  <a:pt x="22240" y="51550"/>
                </a:lnTo>
                <a:lnTo>
                  <a:pt x="22290" y="51530"/>
                </a:lnTo>
                <a:lnTo>
                  <a:pt x="22350" y="51480"/>
                </a:lnTo>
                <a:lnTo>
                  <a:pt x="22400" y="51530"/>
                </a:lnTo>
                <a:lnTo>
                  <a:pt x="22450" y="51490"/>
                </a:lnTo>
                <a:lnTo>
                  <a:pt x="22420" y="51420"/>
                </a:lnTo>
                <a:lnTo>
                  <a:pt x="22440" y="51280"/>
                </a:lnTo>
                <a:lnTo>
                  <a:pt x="22490" y="51260"/>
                </a:lnTo>
                <a:lnTo>
                  <a:pt x="22490" y="51350"/>
                </a:lnTo>
                <a:lnTo>
                  <a:pt x="22520" y="51350"/>
                </a:lnTo>
                <a:lnTo>
                  <a:pt x="22540" y="51330"/>
                </a:lnTo>
                <a:lnTo>
                  <a:pt x="22540" y="51270"/>
                </a:lnTo>
                <a:lnTo>
                  <a:pt x="22530" y="51220"/>
                </a:lnTo>
                <a:lnTo>
                  <a:pt x="22550" y="51150"/>
                </a:lnTo>
                <a:lnTo>
                  <a:pt x="22590" y="51130"/>
                </a:lnTo>
                <a:lnTo>
                  <a:pt x="22610" y="51060"/>
                </a:lnTo>
                <a:lnTo>
                  <a:pt x="22580" y="51020"/>
                </a:lnTo>
                <a:lnTo>
                  <a:pt x="22580" y="50980"/>
                </a:lnTo>
                <a:lnTo>
                  <a:pt x="22610" y="50830"/>
                </a:lnTo>
                <a:lnTo>
                  <a:pt x="22640" y="50860"/>
                </a:lnTo>
                <a:lnTo>
                  <a:pt x="22640" y="50920"/>
                </a:lnTo>
                <a:lnTo>
                  <a:pt x="22620" y="50960"/>
                </a:lnTo>
                <a:lnTo>
                  <a:pt x="22610" y="50990"/>
                </a:lnTo>
                <a:lnTo>
                  <a:pt x="22630" y="51020"/>
                </a:lnTo>
                <a:lnTo>
                  <a:pt x="22660" y="51030"/>
                </a:lnTo>
                <a:lnTo>
                  <a:pt x="22640" y="51110"/>
                </a:lnTo>
                <a:lnTo>
                  <a:pt x="22620" y="51170"/>
                </a:lnTo>
                <a:lnTo>
                  <a:pt x="22600" y="51230"/>
                </a:lnTo>
                <a:lnTo>
                  <a:pt x="22590" y="51290"/>
                </a:lnTo>
                <a:lnTo>
                  <a:pt x="22580" y="51350"/>
                </a:lnTo>
                <a:lnTo>
                  <a:pt x="22580" y="51460"/>
                </a:lnTo>
                <a:close/>
                <a:moveTo>
                  <a:pt x="23920" y="49980"/>
                </a:moveTo>
                <a:lnTo>
                  <a:pt x="23940" y="50130"/>
                </a:lnTo>
                <a:lnTo>
                  <a:pt x="23920" y="50180"/>
                </a:lnTo>
                <a:lnTo>
                  <a:pt x="23880" y="50240"/>
                </a:lnTo>
                <a:lnTo>
                  <a:pt x="23840" y="50280"/>
                </a:lnTo>
                <a:lnTo>
                  <a:pt x="23870" y="50310"/>
                </a:lnTo>
                <a:lnTo>
                  <a:pt x="23840" y="50360"/>
                </a:lnTo>
                <a:lnTo>
                  <a:pt x="23800" y="50370"/>
                </a:lnTo>
                <a:lnTo>
                  <a:pt x="23800" y="50410"/>
                </a:lnTo>
                <a:lnTo>
                  <a:pt x="23760" y="50440"/>
                </a:lnTo>
                <a:lnTo>
                  <a:pt x="23770" y="50490"/>
                </a:lnTo>
                <a:lnTo>
                  <a:pt x="23740" y="50560"/>
                </a:lnTo>
                <a:lnTo>
                  <a:pt x="23600" y="50720"/>
                </a:lnTo>
                <a:lnTo>
                  <a:pt x="23500" y="50790"/>
                </a:lnTo>
                <a:lnTo>
                  <a:pt x="23400" y="50820"/>
                </a:lnTo>
                <a:lnTo>
                  <a:pt x="23340" y="50800"/>
                </a:lnTo>
                <a:lnTo>
                  <a:pt x="23300" y="50790"/>
                </a:lnTo>
                <a:lnTo>
                  <a:pt x="23310" y="50750"/>
                </a:lnTo>
                <a:lnTo>
                  <a:pt x="23320" y="50670"/>
                </a:lnTo>
                <a:lnTo>
                  <a:pt x="23350" y="50720"/>
                </a:lnTo>
                <a:lnTo>
                  <a:pt x="23420" y="50780"/>
                </a:lnTo>
                <a:lnTo>
                  <a:pt x="23470" y="50770"/>
                </a:lnTo>
                <a:lnTo>
                  <a:pt x="23490" y="50740"/>
                </a:lnTo>
                <a:lnTo>
                  <a:pt x="23480" y="50730"/>
                </a:lnTo>
                <a:lnTo>
                  <a:pt x="23450" y="50710"/>
                </a:lnTo>
                <a:lnTo>
                  <a:pt x="23420" y="50700"/>
                </a:lnTo>
                <a:lnTo>
                  <a:pt x="23400" y="50670"/>
                </a:lnTo>
                <a:lnTo>
                  <a:pt x="23410" y="50620"/>
                </a:lnTo>
                <a:lnTo>
                  <a:pt x="23450" y="50580"/>
                </a:lnTo>
                <a:lnTo>
                  <a:pt x="23520" y="50590"/>
                </a:lnTo>
                <a:lnTo>
                  <a:pt x="23490" y="50530"/>
                </a:lnTo>
                <a:lnTo>
                  <a:pt x="23480" y="50450"/>
                </a:lnTo>
                <a:lnTo>
                  <a:pt x="23580" y="50380"/>
                </a:lnTo>
                <a:lnTo>
                  <a:pt x="23590" y="50280"/>
                </a:lnTo>
                <a:lnTo>
                  <a:pt x="23590" y="50200"/>
                </a:lnTo>
                <a:lnTo>
                  <a:pt x="23740" y="50160"/>
                </a:lnTo>
                <a:lnTo>
                  <a:pt x="23780" y="50080"/>
                </a:lnTo>
                <a:lnTo>
                  <a:pt x="23810" y="50090"/>
                </a:lnTo>
                <a:lnTo>
                  <a:pt x="23830" y="50130"/>
                </a:lnTo>
                <a:lnTo>
                  <a:pt x="23870" y="50090"/>
                </a:lnTo>
                <a:lnTo>
                  <a:pt x="23830" y="50050"/>
                </a:lnTo>
                <a:lnTo>
                  <a:pt x="23830" y="50000"/>
                </a:lnTo>
                <a:lnTo>
                  <a:pt x="23920" y="49980"/>
                </a:lnTo>
                <a:close/>
                <a:moveTo>
                  <a:pt x="24570" y="48700"/>
                </a:moveTo>
                <a:lnTo>
                  <a:pt x="24640" y="48730"/>
                </a:lnTo>
                <a:lnTo>
                  <a:pt x="24640" y="48780"/>
                </a:lnTo>
                <a:lnTo>
                  <a:pt x="24590" y="48830"/>
                </a:lnTo>
                <a:lnTo>
                  <a:pt x="24520" y="48830"/>
                </a:lnTo>
                <a:lnTo>
                  <a:pt x="24450" y="48830"/>
                </a:lnTo>
                <a:lnTo>
                  <a:pt x="24410" y="48900"/>
                </a:lnTo>
                <a:lnTo>
                  <a:pt x="24410" y="48970"/>
                </a:lnTo>
                <a:lnTo>
                  <a:pt x="24380" y="48960"/>
                </a:lnTo>
                <a:lnTo>
                  <a:pt x="24320" y="48910"/>
                </a:lnTo>
                <a:lnTo>
                  <a:pt x="24280" y="48860"/>
                </a:lnTo>
                <a:lnTo>
                  <a:pt x="24290" y="48810"/>
                </a:lnTo>
                <a:lnTo>
                  <a:pt x="24260" y="48790"/>
                </a:lnTo>
                <a:lnTo>
                  <a:pt x="24220" y="48810"/>
                </a:lnTo>
                <a:lnTo>
                  <a:pt x="24200" y="48770"/>
                </a:lnTo>
                <a:lnTo>
                  <a:pt x="24190" y="48710"/>
                </a:lnTo>
                <a:lnTo>
                  <a:pt x="24280" y="48750"/>
                </a:lnTo>
                <a:lnTo>
                  <a:pt x="24310" y="48750"/>
                </a:lnTo>
                <a:lnTo>
                  <a:pt x="24310" y="48730"/>
                </a:lnTo>
                <a:lnTo>
                  <a:pt x="24230" y="48670"/>
                </a:lnTo>
                <a:lnTo>
                  <a:pt x="24220" y="48600"/>
                </a:lnTo>
                <a:lnTo>
                  <a:pt x="24220" y="48560"/>
                </a:lnTo>
                <a:lnTo>
                  <a:pt x="24280" y="48560"/>
                </a:lnTo>
                <a:lnTo>
                  <a:pt x="24270" y="48500"/>
                </a:lnTo>
                <a:lnTo>
                  <a:pt x="24280" y="48440"/>
                </a:lnTo>
                <a:lnTo>
                  <a:pt x="24310" y="48400"/>
                </a:lnTo>
                <a:lnTo>
                  <a:pt x="24310" y="48360"/>
                </a:lnTo>
                <a:lnTo>
                  <a:pt x="24350" y="48390"/>
                </a:lnTo>
                <a:lnTo>
                  <a:pt x="24540" y="48450"/>
                </a:lnTo>
                <a:lnTo>
                  <a:pt x="24540" y="48480"/>
                </a:lnTo>
                <a:lnTo>
                  <a:pt x="24530" y="48530"/>
                </a:lnTo>
                <a:lnTo>
                  <a:pt x="24530" y="48570"/>
                </a:lnTo>
                <a:lnTo>
                  <a:pt x="24540" y="48600"/>
                </a:lnTo>
                <a:lnTo>
                  <a:pt x="24580" y="48640"/>
                </a:lnTo>
                <a:lnTo>
                  <a:pt x="24630" y="48660"/>
                </a:lnTo>
                <a:lnTo>
                  <a:pt x="24610" y="48660"/>
                </a:lnTo>
                <a:lnTo>
                  <a:pt x="24580" y="48680"/>
                </a:lnTo>
                <a:lnTo>
                  <a:pt x="24570" y="48680"/>
                </a:lnTo>
                <a:lnTo>
                  <a:pt x="24570" y="48700"/>
                </a:lnTo>
                <a:close/>
                <a:moveTo>
                  <a:pt x="23210" y="46920"/>
                </a:moveTo>
                <a:lnTo>
                  <a:pt x="23220" y="46860"/>
                </a:lnTo>
                <a:lnTo>
                  <a:pt x="23300" y="46870"/>
                </a:lnTo>
                <a:lnTo>
                  <a:pt x="23310" y="46890"/>
                </a:lnTo>
                <a:lnTo>
                  <a:pt x="23300" y="46920"/>
                </a:lnTo>
                <a:lnTo>
                  <a:pt x="23250" y="46940"/>
                </a:lnTo>
                <a:lnTo>
                  <a:pt x="23230" y="46990"/>
                </a:lnTo>
                <a:lnTo>
                  <a:pt x="23240" y="47050"/>
                </a:lnTo>
                <a:lnTo>
                  <a:pt x="23250" y="47090"/>
                </a:lnTo>
                <a:lnTo>
                  <a:pt x="23200" y="47130"/>
                </a:lnTo>
                <a:lnTo>
                  <a:pt x="23170" y="47130"/>
                </a:lnTo>
                <a:lnTo>
                  <a:pt x="23170" y="47150"/>
                </a:lnTo>
                <a:lnTo>
                  <a:pt x="23180" y="47160"/>
                </a:lnTo>
                <a:lnTo>
                  <a:pt x="23170" y="47210"/>
                </a:lnTo>
                <a:lnTo>
                  <a:pt x="23170" y="47260"/>
                </a:lnTo>
                <a:lnTo>
                  <a:pt x="23170" y="47300"/>
                </a:lnTo>
                <a:lnTo>
                  <a:pt x="23160" y="47320"/>
                </a:lnTo>
                <a:lnTo>
                  <a:pt x="23140" y="47320"/>
                </a:lnTo>
                <a:lnTo>
                  <a:pt x="23130" y="47350"/>
                </a:lnTo>
                <a:lnTo>
                  <a:pt x="23130" y="47390"/>
                </a:lnTo>
                <a:lnTo>
                  <a:pt x="23100" y="47450"/>
                </a:lnTo>
                <a:lnTo>
                  <a:pt x="23070" y="47470"/>
                </a:lnTo>
                <a:lnTo>
                  <a:pt x="23060" y="47500"/>
                </a:lnTo>
                <a:lnTo>
                  <a:pt x="23030" y="47520"/>
                </a:lnTo>
                <a:lnTo>
                  <a:pt x="23020" y="47550"/>
                </a:lnTo>
                <a:lnTo>
                  <a:pt x="22990" y="47550"/>
                </a:lnTo>
                <a:lnTo>
                  <a:pt x="22970" y="47570"/>
                </a:lnTo>
                <a:lnTo>
                  <a:pt x="22940" y="47590"/>
                </a:lnTo>
                <a:lnTo>
                  <a:pt x="22930" y="47560"/>
                </a:lnTo>
                <a:lnTo>
                  <a:pt x="22910" y="47550"/>
                </a:lnTo>
                <a:lnTo>
                  <a:pt x="22880" y="47510"/>
                </a:lnTo>
                <a:lnTo>
                  <a:pt x="22850" y="47500"/>
                </a:lnTo>
                <a:lnTo>
                  <a:pt x="22820" y="47520"/>
                </a:lnTo>
                <a:lnTo>
                  <a:pt x="22800" y="47530"/>
                </a:lnTo>
                <a:lnTo>
                  <a:pt x="22790" y="47390"/>
                </a:lnTo>
                <a:lnTo>
                  <a:pt x="22820" y="47300"/>
                </a:lnTo>
                <a:lnTo>
                  <a:pt x="22810" y="47210"/>
                </a:lnTo>
                <a:lnTo>
                  <a:pt x="22820" y="47100"/>
                </a:lnTo>
                <a:lnTo>
                  <a:pt x="22850" y="47080"/>
                </a:lnTo>
                <a:lnTo>
                  <a:pt x="22850" y="47020"/>
                </a:lnTo>
                <a:lnTo>
                  <a:pt x="22870" y="46940"/>
                </a:lnTo>
                <a:lnTo>
                  <a:pt x="22880" y="46790"/>
                </a:lnTo>
                <a:lnTo>
                  <a:pt x="22900" y="46740"/>
                </a:lnTo>
                <a:lnTo>
                  <a:pt x="22950" y="46750"/>
                </a:lnTo>
                <a:lnTo>
                  <a:pt x="22960" y="46770"/>
                </a:lnTo>
                <a:lnTo>
                  <a:pt x="22950" y="46800"/>
                </a:lnTo>
                <a:lnTo>
                  <a:pt x="22950" y="46870"/>
                </a:lnTo>
                <a:lnTo>
                  <a:pt x="22970" y="46870"/>
                </a:lnTo>
                <a:lnTo>
                  <a:pt x="22990" y="46850"/>
                </a:lnTo>
                <a:lnTo>
                  <a:pt x="23020" y="46840"/>
                </a:lnTo>
                <a:lnTo>
                  <a:pt x="23060" y="46820"/>
                </a:lnTo>
                <a:lnTo>
                  <a:pt x="23100" y="46820"/>
                </a:lnTo>
                <a:lnTo>
                  <a:pt x="23090" y="46790"/>
                </a:lnTo>
                <a:lnTo>
                  <a:pt x="23080" y="46760"/>
                </a:lnTo>
                <a:lnTo>
                  <a:pt x="23120" y="46760"/>
                </a:lnTo>
                <a:lnTo>
                  <a:pt x="23140" y="46780"/>
                </a:lnTo>
                <a:lnTo>
                  <a:pt x="23180" y="46820"/>
                </a:lnTo>
                <a:lnTo>
                  <a:pt x="23180" y="46890"/>
                </a:lnTo>
                <a:lnTo>
                  <a:pt x="23210" y="46920"/>
                </a:lnTo>
                <a:close/>
                <a:moveTo>
                  <a:pt x="23620" y="45710"/>
                </a:moveTo>
                <a:lnTo>
                  <a:pt x="23650" y="45750"/>
                </a:lnTo>
                <a:lnTo>
                  <a:pt x="23700" y="45790"/>
                </a:lnTo>
                <a:lnTo>
                  <a:pt x="23690" y="45820"/>
                </a:lnTo>
                <a:lnTo>
                  <a:pt x="23680" y="45850"/>
                </a:lnTo>
                <a:lnTo>
                  <a:pt x="23650" y="45940"/>
                </a:lnTo>
                <a:lnTo>
                  <a:pt x="23600" y="46080"/>
                </a:lnTo>
                <a:lnTo>
                  <a:pt x="23470" y="46200"/>
                </a:lnTo>
                <a:lnTo>
                  <a:pt x="23410" y="46300"/>
                </a:lnTo>
                <a:lnTo>
                  <a:pt x="23420" y="46400"/>
                </a:lnTo>
                <a:lnTo>
                  <a:pt x="23350" y="46470"/>
                </a:lnTo>
                <a:lnTo>
                  <a:pt x="23350" y="46520"/>
                </a:lnTo>
                <a:lnTo>
                  <a:pt x="23390" y="46510"/>
                </a:lnTo>
                <a:lnTo>
                  <a:pt x="23450" y="46450"/>
                </a:lnTo>
                <a:lnTo>
                  <a:pt x="23450" y="46480"/>
                </a:lnTo>
                <a:lnTo>
                  <a:pt x="23430" y="46530"/>
                </a:lnTo>
                <a:lnTo>
                  <a:pt x="23420" y="46550"/>
                </a:lnTo>
                <a:lnTo>
                  <a:pt x="23430" y="46610"/>
                </a:lnTo>
                <a:lnTo>
                  <a:pt x="23460" y="46650"/>
                </a:lnTo>
                <a:lnTo>
                  <a:pt x="23490" y="46660"/>
                </a:lnTo>
                <a:lnTo>
                  <a:pt x="23470" y="46710"/>
                </a:lnTo>
                <a:lnTo>
                  <a:pt x="23430" y="46730"/>
                </a:lnTo>
                <a:lnTo>
                  <a:pt x="23410" y="46760"/>
                </a:lnTo>
                <a:lnTo>
                  <a:pt x="23370" y="46820"/>
                </a:lnTo>
                <a:lnTo>
                  <a:pt x="23300" y="46840"/>
                </a:lnTo>
                <a:lnTo>
                  <a:pt x="23250" y="46830"/>
                </a:lnTo>
                <a:lnTo>
                  <a:pt x="23190" y="46760"/>
                </a:lnTo>
                <a:lnTo>
                  <a:pt x="23230" y="46720"/>
                </a:lnTo>
                <a:lnTo>
                  <a:pt x="23310" y="46750"/>
                </a:lnTo>
                <a:lnTo>
                  <a:pt x="23310" y="46650"/>
                </a:lnTo>
                <a:lnTo>
                  <a:pt x="23270" y="46630"/>
                </a:lnTo>
                <a:lnTo>
                  <a:pt x="23220" y="46690"/>
                </a:lnTo>
                <a:lnTo>
                  <a:pt x="23190" y="46690"/>
                </a:lnTo>
                <a:lnTo>
                  <a:pt x="23190" y="46620"/>
                </a:lnTo>
                <a:lnTo>
                  <a:pt x="23190" y="46590"/>
                </a:lnTo>
                <a:lnTo>
                  <a:pt x="23200" y="46540"/>
                </a:lnTo>
                <a:lnTo>
                  <a:pt x="23170" y="46570"/>
                </a:lnTo>
                <a:lnTo>
                  <a:pt x="23140" y="46610"/>
                </a:lnTo>
                <a:lnTo>
                  <a:pt x="23150" y="46670"/>
                </a:lnTo>
                <a:lnTo>
                  <a:pt x="23130" y="46690"/>
                </a:lnTo>
                <a:lnTo>
                  <a:pt x="23090" y="46640"/>
                </a:lnTo>
                <a:lnTo>
                  <a:pt x="23020" y="46660"/>
                </a:lnTo>
                <a:lnTo>
                  <a:pt x="22970" y="46650"/>
                </a:lnTo>
                <a:lnTo>
                  <a:pt x="22980" y="46600"/>
                </a:lnTo>
                <a:lnTo>
                  <a:pt x="23060" y="46600"/>
                </a:lnTo>
                <a:lnTo>
                  <a:pt x="23090" y="46580"/>
                </a:lnTo>
                <a:lnTo>
                  <a:pt x="23100" y="46440"/>
                </a:lnTo>
                <a:lnTo>
                  <a:pt x="23080" y="46370"/>
                </a:lnTo>
                <a:lnTo>
                  <a:pt x="23110" y="46340"/>
                </a:lnTo>
                <a:lnTo>
                  <a:pt x="23130" y="46340"/>
                </a:lnTo>
                <a:lnTo>
                  <a:pt x="23150" y="46340"/>
                </a:lnTo>
                <a:lnTo>
                  <a:pt x="23170" y="46320"/>
                </a:lnTo>
                <a:lnTo>
                  <a:pt x="23210" y="46270"/>
                </a:lnTo>
                <a:lnTo>
                  <a:pt x="23200" y="46250"/>
                </a:lnTo>
                <a:lnTo>
                  <a:pt x="23150" y="46300"/>
                </a:lnTo>
                <a:lnTo>
                  <a:pt x="23120" y="46310"/>
                </a:lnTo>
                <a:lnTo>
                  <a:pt x="23100" y="46270"/>
                </a:lnTo>
                <a:lnTo>
                  <a:pt x="23140" y="46180"/>
                </a:lnTo>
                <a:lnTo>
                  <a:pt x="23190" y="46060"/>
                </a:lnTo>
                <a:lnTo>
                  <a:pt x="23250" y="46010"/>
                </a:lnTo>
                <a:lnTo>
                  <a:pt x="23250" y="45980"/>
                </a:lnTo>
                <a:lnTo>
                  <a:pt x="23200" y="45920"/>
                </a:lnTo>
                <a:lnTo>
                  <a:pt x="23150" y="45930"/>
                </a:lnTo>
                <a:lnTo>
                  <a:pt x="23140" y="45890"/>
                </a:lnTo>
                <a:lnTo>
                  <a:pt x="23180" y="45820"/>
                </a:lnTo>
                <a:lnTo>
                  <a:pt x="23200" y="45770"/>
                </a:lnTo>
                <a:lnTo>
                  <a:pt x="23240" y="45610"/>
                </a:lnTo>
                <a:lnTo>
                  <a:pt x="23280" y="45610"/>
                </a:lnTo>
                <a:lnTo>
                  <a:pt x="23350" y="45610"/>
                </a:lnTo>
                <a:lnTo>
                  <a:pt x="23400" y="45620"/>
                </a:lnTo>
                <a:lnTo>
                  <a:pt x="23440" y="45580"/>
                </a:lnTo>
                <a:lnTo>
                  <a:pt x="23490" y="45510"/>
                </a:lnTo>
                <a:lnTo>
                  <a:pt x="23540" y="45500"/>
                </a:lnTo>
                <a:lnTo>
                  <a:pt x="23520" y="45470"/>
                </a:lnTo>
                <a:lnTo>
                  <a:pt x="23530" y="45440"/>
                </a:lnTo>
                <a:lnTo>
                  <a:pt x="23580" y="45440"/>
                </a:lnTo>
                <a:lnTo>
                  <a:pt x="23610" y="45420"/>
                </a:lnTo>
                <a:lnTo>
                  <a:pt x="23660" y="45420"/>
                </a:lnTo>
                <a:lnTo>
                  <a:pt x="23670" y="45450"/>
                </a:lnTo>
                <a:lnTo>
                  <a:pt x="23700" y="45480"/>
                </a:lnTo>
                <a:lnTo>
                  <a:pt x="23720" y="45510"/>
                </a:lnTo>
                <a:lnTo>
                  <a:pt x="23710" y="45560"/>
                </a:lnTo>
                <a:lnTo>
                  <a:pt x="23690" y="45580"/>
                </a:lnTo>
                <a:lnTo>
                  <a:pt x="23670" y="45590"/>
                </a:lnTo>
                <a:lnTo>
                  <a:pt x="23690" y="45600"/>
                </a:lnTo>
                <a:lnTo>
                  <a:pt x="23720" y="45610"/>
                </a:lnTo>
                <a:lnTo>
                  <a:pt x="23720" y="45650"/>
                </a:lnTo>
                <a:lnTo>
                  <a:pt x="23700" y="45710"/>
                </a:lnTo>
                <a:lnTo>
                  <a:pt x="23680" y="45720"/>
                </a:lnTo>
                <a:lnTo>
                  <a:pt x="23650" y="45700"/>
                </a:lnTo>
                <a:lnTo>
                  <a:pt x="23620" y="45710"/>
                </a:lnTo>
                <a:close/>
                <a:moveTo>
                  <a:pt x="22000" y="52050"/>
                </a:moveTo>
                <a:lnTo>
                  <a:pt x="22010" y="52060"/>
                </a:lnTo>
                <a:lnTo>
                  <a:pt x="22030" y="52110"/>
                </a:lnTo>
                <a:lnTo>
                  <a:pt x="22020" y="52130"/>
                </a:lnTo>
                <a:lnTo>
                  <a:pt x="21990" y="52180"/>
                </a:lnTo>
                <a:lnTo>
                  <a:pt x="21950" y="52230"/>
                </a:lnTo>
                <a:lnTo>
                  <a:pt x="21930" y="52240"/>
                </a:lnTo>
                <a:lnTo>
                  <a:pt x="21900" y="52240"/>
                </a:lnTo>
                <a:lnTo>
                  <a:pt x="21850" y="52200"/>
                </a:lnTo>
                <a:lnTo>
                  <a:pt x="21830" y="52190"/>
                </a:lnTo>
                <a:lnTo>
                  <a:pt x="21810" y="52160"/>
                </a:lnTo>
                <a:lnTo>
                  <a:pt x="21810" y="52050"/>
                </a:lnTo>
                <a:lnTo>
                  <a:pt x="21810" y="52020"/>
                </a:lnTo>
                <a:lnTo>
                  <a:pt x="21820" y="52000"/>
                </a:lnTo>
                <a:lnTo>
                  <a:pt x="21840" y="51990"/>
                </a:lnTo>
                <a:lnTo>
                  <a:pt x="21880" y="52010"/>
                </a:lnTo>
                <a:lnTo>
                  <a:pt x="21900" y="52050"/>
                </a:lnTo>
                <a:lnTo>
                  <a:pt x="21900" y="52090"/>
                </a:lnTo>
                <a:lnTo>
                  <a:pt x="21910" y="52110"/>
                </a:lnTo>
                <a:lnTo>
                  <a:pt x="21930" y="52120"/>
                </a:lnTo>
                <a:lnTo>
                  <a:pt x="21930" y="52110"/>
                </a:lnTo>
                <a:lnTo>
                  <a:pt x="21930" y="52100"/>
                </a:lnTo>
                <a:lnTo>
                  <a:pt x="21920" y="52090"/>
                </a:lnTo>
                <a:lnTo>
                  <a:pt x="21920" y="52060"/>
                </a:lnTo>
                <a:lnTo>
                  <a:pt x="21900" y="52030"/>
                </a:lnTo>
                <a:lnTo>
                  <a:pt x="21890" y="51990"/>
                </a:lnTo>
                <a:lnTo>
                  <a:pt x="21910" y="51980"/>
                </a:lnTo>
                <a:lnTo>
                  <a:pt x="21980" y="52030"/>
                </a:lnTo>
                <a:lnTo>
                  <a:pt x="22000" y="52050"/>
                </a:lnTo>
                <a:close/>
                <a:moveTo>
                  <a:pt x="22160" y="51860"/>
                </a:moveTo>
                <a:lnTo>
                  <a:pt x="22160" y="51890"/>
                </a:lnTo>
                <a:lnTo>
                  <a:pt x="22170" y="51970"/>
                </a:lnTo>
                <a:lnTo>
                  <a:pt x="22160" y="52010"/>
                </a:lnTo>
                <a:lnTo>
                  <a:pt x="22140" y="52020"/>
                </a:lnTo>
                <a:lnTo>
                  <a:pt x="22130" y="52030"/>
                </a:lnTo>
                <a:lnTo>
                  <a:pt x="22140" y="52040"/>
                </a:lnTo>
                <a:lnTo>
                  <a:pt x="22150" y="52070"/>
                </a:lnTo>
                <a:lnTo>
                  <a:pt x="22130" y="52100"/>
                </a:lnTo>
                <a:lnTo>
                  <a:pt x="22120" y="52100"/>
                </a:lnTo>
                <a:lnTo>
                  <a:pt x="22110" y="52070"/>
                </a:lnTo>
                <a:lnTo>
                  <a:pt x="22100" y="52050"/>
                </a:lnTo>
                <a:lnTo>
                  <a:pt x="22070" y="52050"/>
                </a:lnTo>
                <a:lnTo>
                  <a:pt x="22060" y="52040"/>
                </a:lnTo>
                <a:lnTo>
                  <a:pt x="22070" y="52030"/>
                </a:lnTo>
                <a:lnTo>
                  <a:pt x="22070" y="52010"/>
                </a:lnTo>
                <a:lnTo>
                  <a:pt x="22060" y="51990"/>
                </a:lnTo>
                <a:lnTo>
                  <a:pt x="22050" y="51980"/>
                </a:lnTo>
                <a:lnTo>
                  <a:pt x="22030" y="51970"/>
                </a:lnTo>
                <a:lnTo>
                  <a:pt x="21990" y="51920"/>
                </a:lnTo>
                <a:lnTo>
                  <a:pt x="21970" y="51910"/>
                </a:lnTo>
                <a:lnTo>
                  <a:pt x="21950" y="51920"/>
                </a:lnTo>
                <a:lnTo>
                  <a:pt x="21950" y="51900"/>
                </a:lnTo>
                <a:lnTo>
                  <a:pt x="21980" y="51870"/>
                </a:lnTo>
                <a:lnTo>
                  <a:pt x="22030" y="51880"/>
                </a:lnTo>
                <a:lnTo>
                  <a:pt x="22070" y="51930"/>
                </a:lnTo>
                <a:lnTo>
                  <a:pt x="22090" y="51940"/>
                </a:lnTo>
                <a:lnTo>
                  <a:pt x="22080" y="51900"/>
                </a:lnTo>
                <a:lnTo>
                  <a:pt x="22090" y="51890"/>
                </a:lnTo>
                <a:lnTo>
                  <a:pt x="22110" y="51900"/>
                </a:lnTo>
                <a:lnTo>
                  <a:pt x="22130" y="51890"/>
                </a:lnTo>
                <a:lnTo>
                  <a:pt x="22130" y="51850"/>
                </a:lnTo>
                <a:lnTo>
                  <a:pt x="22140" y="51830"/>
                </a:lnTo>
                <a:lnTo>
                  <a:pt x="22150" y="51850"/>
                </a:lnTo>
                <a:lnTo>
                  <a:pt x="22160" y="51860"/>
                </a:lnTo>
                <a:close/>
                <a:moveTo>
                  <a:pt x="22380" y="51770"/>
                </a:moveTo>
                <a:lnTo>
                  <a:pt x="22380" y="51790"/>
                </a:lnTo>
                <a:lnTo>
                  <a:pt x="22380" y="51800"/>
                </a:lnTo>
                <a:lnTo>
                  <a:pt x="22380" y="51920"/>
                </a:lnTo>
                <a:lnTo>
                  <a:pt x="22370" y="51950"/>
                </a:lnTo>
                <a:lnTo>
                  <a:pt x="22350" y="51950"/>
                </a:lnTo>
                <a:lnTo>
                  <a:pt x="22350" y="51920"/>
                </a:lnTo>
                <a:lnTo>
                  <a:pt x="22340" y="51910"/>
                </a:lnTo>
                <a:lnTo>
                  <a:pt x="22310" y="51890"/>
                </a:lnTo>
                <a:lnTo>
                  <a:pt x="22290" y="51880"/>
                </a:lnTo>
                <a:lnTo>
                  <a:pt x="22240" y="51900"/>
                </a:lnTo>
                <a:lnTo>
                  <a:pt x="22230" y="51890"/>
                </a:lnTo>
                <a:lnTo>
                  <a:pt x="22220" y="51870"/>
                </a:lnTo>
                <a:lnTo>
                  <a:pt x="22210" y="51860"/>
                </a:lnTo>
                <a:lnTo>
                  <a:pt x="22200" y="51860"/>
                </a:lnTo>
                <a:lnTo>
                  <a:pt x="22190" y="51800"/>
                </a:lnTo>
                <a:lnTo>
                  <a:pt x="22190" y="51770"/>
                </a:lnTo>
                <a:lnTo>
                  <a:pt x="22220" y="51770"/>
                </a:lnTo>
                <a:lnTo>
                  <a:pt x="22270" y="51800"/>
                </a:lnTo>
                <a:lnTo>
                  <a:pt x="22280" y="51800"/>
                </a:lnTo>
                <a:lnTo>
                  <a:pt x="22280" y="51780"/>
                </a:lnTo>
                <a:lnTo>
                  <a:pt x="22260" y="51760"/>
                </a:lnTo>
                <a:lnTo>
                  <a:pt x="22250" y="51740"/>
                </a:lnTo>
                <a:lnTo>
                  <a:pt x="22240" y="51720"/>
                </a:lnTo>
                <a:lnTo>
                  <a:pt x="22240" y="51710"/>
                </a:lnTo>
                <a:lnTo>
                  <a:pt x="22230" y="51690"/>
                </a:lnTo>
                <a:lnTo>
                  <a:pt x="22240" y="51680"/>
                </a:lnTo>
                <a:lnTo>
                  <a:pt x="22250" y="51670"/>
                </a:lnTo>
                <a:lnTo>
                  <a:pt x="22250" y="51660"/>
                </a:lnTo>
                <a:lnTo>
                  <a:pt x="22270" y="51660"/>
                </a:lnTo>
                <a:lnTo>
                  <a:pt x="22320" y="51680"/>
                </a:lnTo>
                <a:lnTo>
                  <a:pt x="22360" y="51710"/>
                </a:lnTo>
                <a:lnTo>
                  <a:pt x="22370" y="51740"/>
                </a:lnTo>
                <a:lnTo>
                  <a:pt x="22380" y="51770"/>
                </a:lnTo>
                <a:close/>
                <a:moveTo>
                  <a:pt x="22690" y="50370"/>
                </a:moveTo>
                <a:lnTo>
                  <a:pt x="22710" y="50420"/>
                </a:lnTo>
                <a:lnTo>
                  <a:pt x="22730" y="50450"/>
                </a:lnTo>
                <a:lnTo>
                  <a:pt x="22730" y="50480"/>
                </a:lnTo>
                <a:lnTo>
                  <a:pt x="22690" y="50510"/>
                </a:lnTo>
                <a:lnTo>
                  <a:pt x="22670" y="50550"/>
                </a:lnTo>
                <a:lnTo>
                  <a:pt x="22640" y="50550"/>
                </a:lnTo>
                <a:lnTo>
                  <a:pt x="22600" y="50550"/>
                </a:lnTo>
                <a:lnTo>
                  <a:pt x="22560" y="50520"/>
                </a:lnTo>
                <a:lnTo>
                  <a:pt x="22550" y="50510"/>
                </a:lnTo>
                <a:lnTo>
                  <a:pt x="22530" y="50500"/>
                </a:lnTo>
                <a:lnTo>
                  <a:pt x="22510" y="50510"/>
                </a:lnTo>
                <a:lnTo>
                  <a:pt x="22520" y="50480"/>
                </a:lnTo>
                <a:lnTo>
                  <a:pt x="22560" y="50430"/>
                </a:lnTo>
                <a:lnTo>
                  <a:pt x="22600" y="50410"/>
                </a:lnTo>
                <a:lnTo>
                  <a:pt x="22630" y="50400"/>
                </a:lnTo>
                <a:lnTo>
                  <a:pt x="22670" y="50360"/>
                </a:lnTo>
                <a:lnTo>
                  <a:pt x="22690" y="50370"/>
                </a:lnTo>
                <a:close/>
                <a:moveTo>
                  <a:pt x="23920" y="49690"/>
                </a:moveTo>
                <a:lnTo>
                  <a:pt x="23970" y="49680"/>
                </a:lnTo>
                <a:lnTo>
                  <a:pt x="23980" y="49710"/>
                </a:lnTo>
                <a:lnTo>
                  <a:pt x="23960" y="49740"/>
                </a:lnTo>
                <a:lnTo>
                  <a:pt x="23920" y="49760"/>
                </a:lnTo>
                <a:lnTo>
                  <a:pt x="23870" y="49750"/>
                </a:lnTo>
                <a:lnTo>
                  <a:pt x="23840" y="49730"/>
                </a:lnTo>
                <a:lnTo>
                  <a:pt x="23810" y="49740"/>
                </a:lnTo>
                <a:lnTo>
                  <a:pt x="23810" y="49760"/>
                </a:lnTo>
                <a:lnTo>
                  <a:pt x="23790" y="49760"/>
                </a:lnTo>
                <a:lnTo>
                  <a:pt x="23770" y="49760"/>
                </a:lnTo>
                <a:lnTo>
                  <a:pt x="23780" y="49730"/>
                </a:lnTo>
                <a:lnTo>
                  <a:pt x="23830" y="49670"/>
                </a:lnTo>
                <a:lnTo>
                  <a:pt x="23880" y="49640"/>
                </a:lnTo>
                <a:lnTo>
                  <a:pt x="23910" y="49640"/>
                </a:lnTo>
                <a:lnTo>
                  <a:pt x="23920" y="49670"/>
                </a:lnTo>
                <a:lnTo>
                  <a:pt x="23920" y="49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