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Nagano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Nagano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47370" y="39390"/>
                </a:moveTo>
                <a:lnTo>
                  <a:pt x="47420" y="39320"/>
                </a:lnTo>
                <a:lnTo>
                  <a:pt x="47510" y="39250"/>
                </a:lnTo>
                <a:lnTo>
                  <a:pt x="47540" y="39220"/>
                </a:lnTo>
                <a:lnTo>
                  <a:pt x="47560" y="39180"/>
                </a:lnTo>
                <a:lnTo>
                  <a:pt x="47600" y="39050"/>
                </a:lnTo>
                <a:lnTo>
                  <a:pt x="47640" y="38970"/>
                </a:lnTo>
                <a:lnTo>
                  <a:pt x="47680" y="38920"/>
                </a:lnTo>
                <a:lnTo>
                  <a:pt x="47700" y="38870"/>
                </a:lnTo>
                <a:lnTo>
                  <a:pt x="47700" y="38840"/>
                </a:lnTo>
                <a:lnTo>
                  <a:pt x="47690" y="38800"/>
                </a:lnTo>
                <a:lnTo>
                  <a:pt x="47700" y="38760"/>
                </a:lnTo>
                <a:lnTo>
                  <a:pt x="47730" y="38720"/>
                </a:lnTo>
                <a:lnTo>
                  <a:pt x="47770" y="38680"/>
                </a:lnTo>
                <a:lnTo>
                  <a:pt x="47830" y="38610"/>
                </a:lnTo>
                <a:lnTo>
                  <a:pt x="47840" y="38560"/>
                </a:lnTo>
                <a:lnTo>
                  <a:pt x="47850" y="38500"/>
                </a:lnTo>
                <a:lnTo>
                  <a:pt x="47860" y="38410"/>
                </a:lnTo>
                <a:lnTo>
                  <a:pt x="47870" y="38330"/>
                </a:lnTo>
                <a:lnTo>
                  <a:pt x="47860" y="37940"/>
                </a:lnTo>
                <a:lnTo>
                  <a:pt x="47990" y="37890"/>
                </a:lnTo>
                <a:lnTo>
                  <a:pt x="48030" y="37870"/>
                </a:lnTo>
                <a:lnTo>
                  <a:pt x="48070" y="37830"/>
                </a:lnTo>
                <a:lnTo>
                  <a:pt x="48170" y="37670"/>
                </a:lnTo>
                <a:lnTo>
                  <a:pt x="48190" y="37620"/>
                </a:lnTo>
                <a:lnTo>
                  <a:pt x="48210" y="37580"/>
                </a:lnTo>
                <a:lnTo>
                  <a:pt x="48200" y="37510"/>
                </a:lnTo>
                <a:lnTo>
                  <a:pt x="48210" y="37480"/>
                </a:lnTo>
                <a:lnTo>
                  <a:pt x="48220" y="37450"/>
                </a:lnTo>
                <a:lnTo>
                  <a:pt x="48240" y="37420"/>
                </a:lnTo>
                <a:lnTo>
                  <a:pt x="48260" y="37410"/>
                </a:lnTo>
                <a:lnTo>
                  <a:pt x="48280" y="37400"/>
                </a:lnTo>
                <a:lnTo>
                  <a:pt x="48310" y="37400"/>
                </a:lnTo>
                <a:lnTo>
                  <a:pt x="48350" y="37400"/>
                </a:lnTo>
                <a:lnTo>
                  <a:pt x="48390" y="37410"/>
                </a:lnTo>
                <a:lnTo>
                  <a:pt x="48440" y="37440"/>
                </a:lnTo>
                <a:lnTo>
                  <a:pt x="48480" y="37450"/>
                </a:lnTo>
                <a:lnTo>
                  <a:pt x="48530" y="37460"/>
                </a:lnTo>
                <a:lnTo>
                  <a:pt x="48570" y="37470"/>
                </a:lnTo>
                <a:lnTo>
                  <a:pt x="48620" y="37490"/>
                </a:lnTo>
                <a:lnTo>
                  <a:pt x="48640" y="37510"/>
                </a:lnTo>
                <a:lnTo>
                  <a:pt x="48660" y="37540"/>
                </a:lnTo>
                <a:lnTo>
                  <a:pt x="48670" y="37570"/>
                </a:lnTo>
                <a:lnTo>
                  <a:pt x="48670" y="37610"/>
                </a:lnTo>
                <a:lnTo>
                  <a:pt x="48660" y="37700"/>
                </a:lnTo>
                <a:lnTo>
                  <a:pt x="48670" y="37730"/>
                </a:lnTo>
                <a:lnTo>
                  <a:pt x="48680" y="37750"/>
                </a:lnTo>
                <a:lnTo>
                  <a:pt x="48780" y="37820"/>
                </a:lnTo>
                <a:lnTo>
                  <a:pt x="48820" y="37810"/>
                </a:lnTo>
                <a:lnTo>
                  <a:pt x="48860" y="37750"/>
                </a:lnTo>
                <a:lnTo>
                  <a:pt x="48900" y="37720"/>
                </a:lnTo>
                <a:lnTo>
                  <a:pt x="48940" y="37720"/>
                </a:lnTo>
                <a:lnTo>
                  <a:pt x="49080" y="37710"/>
                </a:lnTo>
                <a:lnTo>
                  <a:pt x="49130" y="37700"/>
                </a:lnTo>
                <a:lnTo>
                  <a:pt x="49170" y="37680"/>
                </a:lnTo>
                <a:lnTo>
                  <a:pt x="49260" y="37630"/>
                </a:lnTo>
                <a:lnTo>
                  <a:pt x="49280" y="37630"/>
                </a:lnTo>
                <a:lnTo>
                  <a:pt x="49300" y="37630"/>
                </a:lnTo>
                <a:lnTo>
                  <a:pt x="49330" y="37640"/>
                </a:lnTo>
                <a:lnTo>
                  <a:pt x="49390" y="37670"/>
                </a:lnTo>
                <a:lnTo>
                  <a:pt x="49420" y="37660"/>
                </a:lnTo>
                <a:lnTo>
                  <a:pt x="49440" y="37630"/>
                </a:lnTo>
                <a:lnTo>
                  <a:pt x="49450" y="37540"/>
                </a:lnTo>
                <a:lnTo>
                  <a:pt x="49460" y="37500"/>
                </a:lnTo>
                <a:lnTo>
                  <a:pt x="49490" y="37450"/>
                </a:lnTo>
                <a:lnTo>
                  <a:pt x="49520" y="37420"/>
                </a:lnTo>
                <a:lnTo>
                  <a:pt x="49600" y="37390"/>
                </a:lnTo>
                <a:lnTo>
                  <a:pt x="49680" y="37240"/>
                </a:lnTo>
                <a:lnTo>
                  <a:pt x="49720" y="37200"/>
                </a:lnTo>
                <a:lnTo>
                  <a:pt x="49770" y="37160"/>
                </a:lnTo>
                <a:lnTo>
                  <a:pt x="49890" y="37110"/>
                </a:lnTo>
                <a:lnTo>
                  <a:pt x="50060" y="37060"/>
                </a:lnTo>
                <a:lnTo>
                  <a:pt x="50110" y="37060"/>
                </a:lnTo>
                <a:lnTo>
                  <a:pt x="50170" y="37060"/>
                </a:lnTo>
                <a:lnTo>
                  <a:pt x="50220" y="37080"/>
                </a:lnTo>
                <a:lnTo>
                  <a:pt x="50270" y="37100"/>
                </a:lnTo>
                <a:lnTo>
                  <a:pt x="50270" y="37110"/>
                </a:lnTo>
                <a:lnTo>
                  <a:pt x="50290" y="37150"/>
                </a:lnTo>
                <a:lnTo>
                  <a:pt x="50330" y="37390"/>
                </a:lnTo>
                <a:lnTo>
                  <a:pt x="50350" y="37450"/>
                </a:lnTo>
                <a:lnTo>
                  <a:pt x="50420" y="37530"/>
                </a:lnTo>
                <a:lnTo>
                  <a:pt x="50540" y="37630"/>
                </a:lnTo>
                <a:lnTo>
                  <a:pt x="50570" y="37660"/>
                </a:lnTo>
                <a:lnTo>
                  <a:pt x="50600" y="37710"/>
                </a:lnTo>
                <a:lnTo>
                  <a:pt x="50610" y="37760"/>
                </a:lnTo>
                <a:lnTo>
                  <a:pt x="50600" y="37980"/>
                </a:lnTo>
                <a:lnTo>
                  <a:pt x="50640" y="38100"/>
                </a:lnTo>
                <a:lnTo>
                  <a:pt x="50580" y="38120"/>
                </a:lnTo>
                <a:lnTo>
                  <a:pt x="50490" y="38140"/>
                </a:lnTo>
                <a:lnTo>
                  <a:pt x="50440" y="38160"/>
                </a:lnTo>
                <a:lnTo>
                  <a:pt x="50410" y="38190"/>
                </a:lnTo>
                <a:lnTo>
                  <a:pt x="50350" y="38200"/>
                </a:lnTo>
                <a:lnTo>
                  <a:pt x="50230" y="38220"/>
                </a:lnTo>
                <a:lnTo>
                  <a:pt x="50170" y="38240"/>
                </a:lnTo>
                <a:lnTo>
                  <a:pt x="50130" y="38250"/>
                </a:lnTo>
                <a:lnTo>
                  <a:pt x="50110" y="38280"/>
                </a:lnTo>
                <a:lnTo>
                  <a:pt x="50100" y="38320"/>
                </a:lnTo>
                <a:lnTo>
                  <a:pt x="50110" y="38370"/>
                </a:lnTo>
                <a:lnTo>
                  <a:pt x="50090" y="38410"/>
                </a:lnTo>
                <a:lnTo>
                  <a:pt x="50070" y="38430"/>
                </a:lnTo>
                <a:lnTo>
                  <a:pt x="49960" y="38460"/>
                </a:lnTo>
                <a:lnTo>
                  <a:pt x="49930" y="38480"/>
                </a:lnTo>
                <a:lnTo>
                  <a:pt x="49910" y="38510"/>
                </a:lnTo>
                <a:lnTo>
                  <a:pt x="49900" y="38550"/>
                </a:lnTo>
                <a:lnTo>
                  <a:pt x="49890" y="38580"/>
                </a:lnTo>
                <a:lnTo>
                  <a:pt x="49870" y="38610"/>
                </a:lnTo>
                <a:lnTo>
                  <a:pt x="49850" y="38650"/>
                </a:lnTo>
                <a:lnTo>
                  <a:pt x="49830" y="38680"/>
                </a:lnTo>
                <a:lnTo>
                  <a:pt x="49820" y="38770"/>
                </a:lnTo>
                <a:lnTo>
                  <a:pt x="49770" y="38930"/>
                </a:lnTo>
                <a:lnTo>
                  <a:pt x="49760" y="39000"/>
                </a:lnTo>
                <a:lnTo>
                  <a:pt x="49750" y="39060"/>
                </a:lnTo>
                <a:lnTo>
                  <a:pt x="49760" y="39130"/>
                </a:lnTo>
                <a:lnTo>
                  <a:pt x="49790" y="39180"/>
                </a:lnTo>
                <a:lnTo>
                  <a:pt x="49840" y="39240"/>
                </a:lnTo>
                <a:lnTo>
                  <a:pt x="49930" y="39300"/>
                </a:lnTo>
                <a:lnTo>
                  <a:pt x="49970" y="39310"/>
                </a:lnTo>
                <a:lnTo>
                  <a:pt x="50010" y="39310"/>
                </a:lnTo>
                <a:lnTo>
                  <a:pt x="50060" y="39290"/>
                </a:lnTo>
                <a:lnTo>
                  <a:pt x="50110" y="39300"/>
                </a:lnTo>
                <a:lnTo>
                  <a:pt x="50150" y="39290"/>
                </a:lnTo>
                <a:lnTo>
                  <a:pt x="50230" y="39250"/>
                </a:lnTo>
                <a:lnTo>
                  <a:pt x="50270" y="39240"/>
                </a:lnTo>
                <a:lnTo>
                  <a:pt x="50310" y="39240"/>
                </a:lnTo>
                <a:lnTo>
                  <a:pt x="50360" y="39240"/>
                </a:lnTo>
                <a:lnTo>
                  <a:pt x="50410" y="39260"/>
                </a:lnTo>
                <a:lnTo>
                  <a:pt x="50450" y="39300"/>
                </a:lnTo>
                <a:lnTo>
                  <a:pt x="50470" y="39360"/>
                </a:lnTo>
                <a:lnTo>
                  <a:pt x="50490" y="39530"/>
                </a:lnTo>
                <a:lnTo>
                  <a:pt x="50490" y="39550"/>
                </a:lnTo>
                <a:lnTo>
                  <a:pt x="50500" y="39580"/>
                </a:lnTo>
                <a:lnTo>
                  <a:pt x="50490" y="39630"/>
                </a:lnTo>
                <a:lnTo>
                  <a:pt x="50470" y="39670"/>
                </a:lnTo>
                <a:lnTo>
                  <a:pt x="50440" y="39700"/>
                </a:lnTo>
                <a:lnTo>
                  <a:pt x="50380" y="39740"/>
                </a:lnTo>
                <a:lnTo>
                  <a:pt x="50370" y="39780"/>
                </a:lnTo>
                <a:lnTo>
                  <a:pt x="50370" y="39830"/>
                </a:lnTo>
                <a:lnTo>
                  <a:pt x="50390" y="39930"/>
                </a:lnTo>
                <a:lnTo>
                  <a:pt x="50420" y="40010"/>
                </a:lnTo>
                <a:lnTo>
                  <a:pt x="50420" y="40080"/>
                </a:lnTo>
                <a:lnTo>
                  <a:pt x="50410" y="40120"/>
                </a:lnTo>
                <a:lnTo>
                  <a:pt x="50380" y="40140"/>
                </a:lnTo>
                <a:lnTo>
                  <a:pt x="50330" y="40140"/>
                </a:lnTo>
                <a:lnTo>
                  <a:pt x="50310" y="40160"/>
                </a:lnTo>
                <a:lnTo>
                  <a:pt x="50320" y="40200"/>
                </a:lnTo>
                <a:lnTo>
                  <a:pt x="50330" y="40240"/>
                </a:lnTo>
                <a:lnTo>
                  <a:pt x="50370" y="40280"/>
                </a:lnTo>
                <a:lnTo>
                  <a:pt x="50410" y="40300"/>
                </a:lnTo>
                <a:lnTo>
                  <a:pt x="50440" y="40330"/>
                </a:lnTo>
                <a:lnTo>
                  <a:pt x="50450" y="40370"/>
                </a:lnTo>
                <a:lnTo>
                  <a:pt x="50440" y="40450"/>
                </a:lnTo>
                <a:lnTo>
                  <a:pt x="50450" y="40530"/>
                </a:lnTo>
                <a:lnTo>
                  <a:pt x="50450" y="40570"/>
                </a:lnTo>
                <a:lnTo>
                  <a:pt x="50440" y="40600"/>
                </a:lnTo>
                <a:lnTo>
                  <a:pt x="50450" y="40640"/>
                </a:lnTo>
                <a:lnTo>
                  <a:pt x="50490" y="40690"/>
                </a:lnTo>
                <a:lnTo>
                  <a:pt x="50700" y="40870"/>
                </a:lnTo>
                <a:lnTo>
                  <a:pt x="50700" y="40940"/>
                </a:lnTo>
                <a:lnTo>
                  <a:pt x="50740" y="41130"/>
                </a:lnTo>
                <a:lnTo>
                  <a:pt x="50590" y="41260"/>
                </a:lnTo>
                <a:lnTo>
                  <a:pt x="50540" y="41280"/>
                </a:lnTo>
                <a:lnTo>
                  <a:pt x="50510" y="41290"/>
                </a:lnTo>
                <a:lnTo>
                  <a:pt x="50470" y="41280"/>
                </a:lnTo>
                <a:lnTo>
                  <a:pt x="50440" y="41270"/>
                </a:lnTo>
                <a:lnTo>
                  <a:pt x="50420" y="41240"/>
                </a:lnTo>
                <a:lnTo>
                  <a:pt x="50400" y="41200"/>
                </a:lnTo>
                <a:lnTo>
                  <a:pt x="50390" y="41170"/>
                </a:lnTo>
                <a:lnTo>
                  <a:pt x="50360" y="41150"/>
                </a:lnTo>
                <a:lnTo>
                  <a:pt x="50320" y="41140"/>
                </a:lnTo>
                <a:lnTo>
                  <a:pt x="50280" y="41130"/>
                </a:lnTo>
                <a:lnTo>
                  <a:pt x="50210" y="41120"/>
                </a:lnTo>
                <a:lnTo>
                  <a:pt x="50170" y="41120"/>
                </a:lnTo>
                <a:lnTo>
                  <a:pt x="50010" y="41160"/>
                </a:lnTo>
                <a:lnTo>
                  <a:pt x="49970" y="41150"/>
                </a:lnTo>
                <a:lnTo>
                  <a:pt x="49950" y="41120"/>
                </a:lnTo>
                <a:lnTo>
                  <a:pt x="49940" y="41090"/>
                </a:lnTo>
                <a:lnTo>
                  <a:pt x="49940" y="41050"/>
                </a:lnTo>
                <a:lnTo>
                  <a:pt x="49940" y="41030"/>
                </a:lnTo>
                <a:lnTo>
                  <a:pt x="49930" y="41000"/>
                </a:lnTo>
                <a:lnTo>
                  <a:pt x="49900" y="40980"/>
                </a:lnTo>
                <a:lnTo>
                  <a:pt x="49810" y="40930"/>
                </a:lnTo>
                <a:lnTo>
                  <a:pt x="49740" y="40910"/>
                </a:lnTo>
                <a:lnTo>
                  <a:pt x="49700" y="40910"/>
                </a:lnTo>
                <a:lnTo>
                  <a:pt x="49670" y="40930"/>
                </a:lnTo>
                <a:lnTo>
                  <a:pt x="49640" y="40980"/>
                </a:lnTo>
                <a:lnTo>
                  <a:pt x="49490" y="41250"/>
                </a:lnTo>
                <a:lnTo>
                  <a:pt x="49460" y="41280"/>
                </a:lnTo>
                <a:lnTo>
                  <a:pt x="49440" y="41300"/>
                </a:lnTo>
                <a:lnTo>
                  <a:pt x="49400" y="41300"/>
                </a:lnTo>
                <a:lnTo>
                  <a:pt x="49340" y="41270"/>
                </a:lnTo>
                <a:lnTo>
                  <a:pt x="49310" y="41270"/>
                </a:lnTo>
                <a:lnTo>
                  <a:pt x="49280" y="41300"/>
                </a:lnTo>
                <a:lnTo>
                  <a:pt x="49180" y="41530"/>
                </a:lnTo>
                <a:lnTo>
                  <a:pt x="49170" y="41560"/>
                </a:lnTo>
                <a:lnTo>
                  <a:pt x="49190" y="41600"/>
                </a:lnTo>
                <a:lnTo>
                  <a:pt x="49230" y="41630"/>
                </a:lnTo>
                <a:lnTo>
                  <a:pt x="49240" y="41670"/>
                </a:lnTo>
                <a:lnTo>
                  <a:pt x="49230" y="41710"/>
                </a:lnTo>
                <a:lnTo>
                  <a:pt x="49160" y="41790"/>
                </a:lnTo>
                <a:lnTo>
                  <a:pt x="49140" y="41840"/>
                </a:lnTo>
                <a:lnTo>
                  <a:pt x="49150" y="41930"/>
                </a:lnTo>
                <a:lnTo>
                  <a:pt x="49180" y="42030"/>
                </a:lnTo>
                <a:lnTo>
                  <a:pt x="49220" y="42100"/>
                </a:lnTo>
                <a:lnTo>
                  <a:pt x="49190" y="42170"/>
                </a:lnTo>
                <a:lnTo>
                  <a:pt x="49180" y="42250"/>
                </a:lnTo>
                <a:lnTo>
                  <a:pt x="49170" y="42280"/>
                </a:lnTo>
                <a:lnTo>
                  <a:pt x="49140" y="42300"/>
                </a:lnTo>
                <a:lnTo>
                  <a:pt x="49100" y="42320"/>
                </a:lnTo>
                <a:lnTo>
                  <a:pt x="49070" y="42340"/>
                </a:lnTo>
                <a:lnTo>
                  <a:pt x="49050" y="42390"/>
                </a:lnTo>
                <a:lnTo>
                  <a:pt x="49050" y="42430"/>
                </a:lnTo>
                <a:lnTo>
                  <a:pt x="49060" y="42480"/>
                </a:lnTo>
                <a:lnTo>
                  <a:pt x="49050" y="42520"/>
                </a:lnTo>
                <a:lnTo>
                  <a:pt x="49040" y="42590"/>
                </a:lnTo>
                <a:lnTo>
                  <a:pt x="49050" y="42630"/>
                </a:lnTo>
                <a:lnTo>
                  <a:pt x="49060" y="42670"/>
                </a:lnTo>
                <a:lnTo>
                  <a:pt x="49050" y="42700"/>
                </a:lnTo>
                <a:lnTo>
                  <a:pt x="49030" y="42750"/>
                </a:lnTo>
                <a:lnTo>
                  <a:pt x="48980" y="42800"/>
                </a:lnTo>
                <a:lnTo>
                  <a:pt x="48970" y="42830"/>
                </a:lnTo>
                <a:lnTo>
                  <a:pt x="48970" y="42870"/>
                </a:lnTo>
                <a:lnTo>
                  <a:pt x="48990" y="42900"/>
                </a:lnTo>
                <a:lnTo>
                  <a:pt x="49010" y="42940"/>
                </a:lnTo>
                <a:lnTo>
                  <a:pt x="49020" y="42970"/>
                </a:lnTo>
                <a:lnTo>
                  <a:pt x="49010" y="43020"/>
                </a:lnTo>
                <a:lnTo>
                  <a:pt x="48980" y="43070"/>
                </a:lnTo>
                <a:lnTo>
                  <a:pt x="48900" y="43140"/>
                </a:lnTo>
                <a:lnTo>
                  <a:pt x="48850" y="43170"/>
                </a:lnTo>
                <a:lnTo>
                  <a:pt x="48760" y="43190"/>
                </a:lnTo>
                <a:lnTo>
                  <a:pt x="48730" y="43210"/>
                </a:lnTo>
                <a:lnTo>
                  <a:pt x="48690" y="43250"/>
                </a:lnTo>
                <a:lnTo>
                  <a:pt x="48660" y="43290"/>
                </a:lnTo>
                <a:lnTo>
                  <a:pt x="48640" y="43310"/>
                </a:lnTo>
                <a:lnTo>
                  <a:pt x="48600" y="43330"/>
                </a:lnTo>
                <a:lnTo>
                  <a:pt x="48530" y="43340"/>
                </a:lnTo>
                <a:lnTo>
                  <a:pt x="48470" y="43370"/>
                </a:lnTo>
                <a:lnTo>
                  <a:pt x="48340" y="43480"/>
                </a:lnTo>
                <a:lnTo>
                  <a:pt x="48280" y="43510"/>
                </a:lnTo>
                <a:lnTo>
                  <a:pt x="48170" y="43620"/>
                </a:lnTo>
                <a:lnTo>
                  <a:pt x="48080" y="43660"/>
                </a:lnTo>
                <a:lnTo>
                  <a:pt x="47920" y="43650"/>
                </a:lnTo>
                <a:lnTo>
                  <a:pt x="47720" y="43600"/>
                </a:lnTo>
                <a:lnTo>
                  <a:pt x="47660" y="43600"/>
                </a:lnTo>
                <a:lnTo>
                  <a:pt x="47600" y="43620"/>
                </a:lnTo>
                <a:lnTo>
                  <a:pt x="47560" y="43640"/>
                </a:lnTo>
                <a:lnTo>
                  <a:pt x="47530" y="43660"/>
                </a:lnTo>
                <a:lnTo>
                  <a:pt x="47440" y="43680"/>
                </a:lnTo>
                <a:lnTo>
                  <a:pt x="47400" y="43680"/>
                </a:lnTo>
                <a:lnTo>
                  <a:pt x="47370" y="43660"/>
                </a:lnTo>
                <a:lnTo>
                  <a:pt x="47350" y="43630"/>
                </a:lnTo>
                <a:lnTo>
                  <a:pt x="47300" y="43500"/>
                </a:lnTo>
                <a:lnTo>
                  <a:pt x="47320" y="43380"/>
                </a:lnTo>
                <a:lnTo>
                  <a:pt x="47370" y="43270"/>
                </a:lnTo>
                <a:lnTo>
                  <a:pt x="47400" y="43230"/>
                </a:lnTo>
                <a:lnTo>
                  <a:pt x="47410" y="43180"/>
                </a:lnTo>
                <a:lnTo>
                  <a:pt x="47400" y="43120"/>
                </a:lnTo>
                <a:lnTo>
                  <a:pt x="47370" y="43020"/>
                </a:lnTo>
                <a:lnTo>
                  <a:pt x="47380" y="42990"/>
                </a:lnTo>
                <a:lnTo>
                  <a:pt x="47410" y="42980"/>
                </a:lnTo>
                <a:lnTo>
                  <a:pt x="47470" y="42990"/>
                </a:lnTo>
                <a:lnTo>
                  <a:pt x="47490" y="42970"/>
                </a:lnTo>
                <a:lnTo>
                  <a:pt x="47490" y="42940"/>
                </a:lnTo>
                <a:lnTo>
                  <a:pt x="47460" y="42830"/>
                </a:lnTo>
                <a:lnTo>
                  <a:pt x="47450" y="42790"/>
                </a:lnTo>
                <a:lnTo>
                  <a:pt x="47460" y="42730"/>
                </a:lnTo>
                <a:lnTo>
                  <a:pt x="47460" y="42670"/>
                </a:lnTo>
                <a:lnTo>
                  <a:pt x="47430" y="42580"/>
                </a:lnTo>
                <a:lnTo>
                  <a:pt x="47360" y="42500"/>
                </a:lnTo>
                <a:lnTo>
                  <a:pt x="47300" y="42460"/>
                </a:lnTo>
                <a:lnTo>
                  <a:pt x="47280" y="42450"/>
                </a:lnTo>
                <a:lnTo>
                  <a:pt x="47280" y="42440"/>
                </a:lnTo>
                <a:lnTo>
                  <a:pt x="47270" y="42420"/>
                </a:lnTo>
                <a:lnTo>
                  <a:pt x="47210" y="42240"/>
                </a:lnTo>
                <a:lnTo>
                  <a:pt x="47220" y="42120"/>
                </a:lnTo>
                <a:lnTo>
                  <a:pt x="47220" y="42070"/>
                </a:lnTo>
                <a:lnTo>
                  <a:pt x="47190" y="42030"/>
                </a:lnTo>
                <a:lnTo>
                  <a:pt x="47130" y="41950"/>
                </a:lnTo>
                <a:lnTo>
                  <a:pt x="47100" y="41910"/>
                </a:lnTo>
                <a:lnTo>
                  <a:pt x="47020" y="41720"/>
                </a:lnTo>
                <a:lnTo>
                  <a:pt x="46990" y="41690"/>
                </a:lnTo>
                <a:lnTo>
                  <a:pt x="46960" y="41660"/>
                </a:lnTo>
                <a:lnTo>
                  <a:pt x="46880" y="41640"/>
                </a:lnTo>
                <a:lnTo>
                  <a:pt x="46850" y="41620"/>
                </a:lnTo>
                <a:lnTo>
                  <a:pt x="46830" y="41590"/>
                </a:lnTo>
                <a:lnTo>
                  <a:pt x="46800" y="41560"/>
                </a:lnTo>
                <a:lnTo>
                  <a:pt x="46770" y="41550"/>
                </a:lnTo>
                <a:lnTo>
                  <a:pt x="46700" y="41540"/>
                </a:lnTo>
                <a:lnTo>
                  <a:pt x="46670" y="41510"/>
                </a:lnTo>
                <a:lnTo>
                  <a:pt x="46670" y="41470"/>
                </a:lnTo>
                <a:lnTo>
                  <a:pt x="46710" y="41390"/>
                </a:lnTo>
                <a:lnTo>
                  <a:pt x="46820" y="41230"/>
                </a:lnTo>
                <a:lnTo>
                  <a:pt x="46870" y="41190"/>
                </a:lnTo>
                <a:lnTo>
                  <a:pt x="46920" y="41170"/>
                </a:lnTo>
                <a:lnTo>
                  <a:pt x="46970" y="41170"/>
                </a:lnTo>
                <a:lnTo>
                  <a:pt x="47030" y="41170"/>
                </a:lnTo>
                <a:lnTo>
                  <a:pt x="47070" y="41160"/>
                </a:lnTo>
                <a:lnTo>
                  <a:pt x="47110" y="41120"/>
                </a:lnTo>
                <a:lnTo>
                  <a:pt x="47140" y="41060"/>
                </a:lnTo>
                <a:lnTo>
                  <a:pt x="47240" y="40930"/>
                </a:lnTo>
                <a:lnTo>
                  <a:pt x="47350" y="40750"/>
                </a:lnTo>
                <a:lnTo>
                  <a:pt x="47410" y="40640"/>
                </a:lnTo>
                <a:lnTo>
                  <a:pt x="47420" y="40600"/>
                </a:lnTo>
                <a:lnTo>
                  <a:pt x="47420" y="40550"/>
                </a:lnTo>
                <a:lnTo>
                  <a:pt x="47400" y="40490"/>
                </a:lnTo>
                <a:lnTo>
                  <a:pt x="47350" y="40450"/>
                </a:lnTo>
                <a:lnTo>
                  <a:pt x="47310" y="40390"/>
                </a:lnTo>
                <a:lnTo>
                  <a:pt x="47300" y="40330"/>
                </a:lnTo>
                <a:lnTo>
                  <a:pt x="47320" y="40250"/>
                </a:lnTo>
                <a:lnTo>
                  <a:pt x="47360" y="40160"/>
                </a:lnTo>
                <a:lnTo>
                  <a:pt x="47370" y="40120"/>
                </a:lnTo>
                <a:lnTo>
                  <a:pt x="47370" y="40070"/>
                </a:lnTo>
                <a:lnTo>
                  <a:pt x="47360" y="40040"/>
                </a:lnTo>
                <a:lnTo>
                  <a:pt x="47370" y="39990"/>
                </a:lnTo>
                <a:lnTo>
                  <a:pt x="47390" y="39930"/>
                </a:lnTo>
                <a:lnTo>
                  <a:pt x="47470" y="39850"/>
                </a:lnTo>
                <a:lnTo>
                  <a:pt x="47490" y="39810"/>
                </a:lnTo>
                <a:lnTo>
                  <a:pt x="47510" y="39770"/>
                </a:lnTo>
                <a:lnTo>
                  <a:pt x="47540" y="39670"/>
                </a:lnTo>
                <a:lnTo>
                  <a:pt x="47550" y="39610"/>
                </a:lnTo>
                <a:lnTo>
                  <a:pt x="47530" y="39560"/>
                </a:lnTo>
                <a:lnTo>
                  <a:pt x="47500" y="39500"/>
                </a:lnTo>
                <a:lnTo>
                  <a:pt x="47370" y="39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