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Miyazaki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Miyazak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8590" y="56710"/>
                </a:moveTo>
                <a:lnTo>
                  <a:pt x="28600" y="56700"/>
                </a:lnTo>
                <a:lnTo>
                  <a:pt x="28610" y="56680"/>
                </a:lnTo>
                <a:lnTo>
                  <a:pt x="28680" y="56570"/>
                </a:lnTo>
                <a:lnTo>
                  <a:pt x="28700" y="56520"/>
                </a:lnTo>
                <a:lnTo>
                  <a:pt x="28700" y="56470"/>
                </a:lnTo>
                <a:lnTo>
                  <a:pt x="28710" y="56390"/>
                </a:lnTo>
                <a:lnTo>
                  <a:pt x="28710" y="56350"/>
                </a:lnTo>
                <a:lnTo>
                  <a:pt x="28700" y="56310"/>
                </a:lnTo>
                <a:lnTo>
                  <a:pt x="28660" y="56270"/>
                </a:lnTo>
                <a:lnTo>
                  <a:pt x="28610" y="56220"/>
                </a:lnTo>
                <a:lnTo>
                  <a:pt x="28520" y="56210"/>
                </a:lnTo>
                <a:lnTo>
                  <a:pt x="28490" y="56210"/>
                </a:lnTo>
                <a:lnTo>
                  <a:pt x="28460" y="56200"/>
                </a:lnTo>
                <a:lnTo>
                  <a:pt x="28450" y="56200"/>
                </a:lnTo>
                <a:lnTo>
                  <a:pt x="28360" y="56150"/>
                </a:lnTo>
                <a:lnTo>
                  <a:pt x="28290" y="56140"/>
                </a:lnTo>
                <a:lnTo>
                  <a:pt x="28260" y="56110"/>
                </a:lnTo>
                <a:lnTo>
                  <a:pt x="28200" y="56010"/>
                </a:lnTo>
                <a:lnTo>
                  <a:pt x="28190" y="55970"/>
                </a:lnTo>
                <a:lnTo>
                  <a:pt x="28180" y="55940"/>
                </a:lnTo>
                <a:lnTo>
                  <a:pt x="28180" y="55900"/>
                </a:lnTo>
                <a:lnTo>
                  <a:pt x="28170" y="55880"/>
                </a:lnTo>
                <a:lnTo>
                  <a:pt x="28160" y="55840"/>
                </a:lnTo>
                <a:lnTo>
                  <a:pt x="28080" y="55760"/>
                </a:lnTo>
                <a:lnTo>
                  <a:pt x="28050" y="55710"/>
                </a:lnTo>
                <a:lnTo>
                  <a:pt x="27850" y="55630"/>
                </a:lnTo>
                <a:lnTo>
                  <a:pt x="27830" y="55610"/>
                </a:lnTo>
                <a:lnTo>
                  <a:pt x="27800" y="55570"/>
                </a:lnTo>
                <a:lnTo>
                  <a:pt x="27790" y="55490"/>
                </a:lnTo>
                <a:lnTo>
                  <a:pt x="27800" y="55340"/>
                </a:lnTo>
                <a:lnTo>
                  <a:pt x="27780" y="55280"/>
                </a:lnTo>
                <a:lnTo>
                  <a:pt x="27700" y="55200"/>
                </a:lnTo>
                <a:lnTo>
                  <a:pt x="27640" y="55170"/>
                </a:lnTo>
                <a:lnTo>
                  <a:pt x="27570" y="55110"/>
                </a:lnTo>
                <a:lnTo>
                  <a:pt x="27520" y="55040"/>
                </a:lnTo>
                <a:lnTo>
                  <a:pt x="27330" y="54750"/>
                </a:lnTo>
                <a:lnTo>
                  <a:pt x="27300" y="54720"/>
                </a:lnTo>
                <a:lnTo>
                  <a:pt x="27270" y="54660"/>
                </a:lnTo>
                <a:lnTo>
                  <a:pt x="27310" y="54570"/>
                </a:lnTo>
                <a:lnTo>
                  <a:pt x="27400" y="54570"/>
                </a:lnTo>
                <a:lnTo>
                  <a:pt x="27600" y="54570"/>
                </a:lnTo>
                <a:lnTo>
                  <a:pt x="27630" y="54570"/>
                </a:lnTo>
                <a:lnTo>
                  <a:pt x="27680" y="54560"/>
                </a:lnTo>
                <a:lnTo>
                  <a:pt x="27720" y="54540"/>
                </a:lnTo>
                <a:lnTo>
                  <a:pt x="27810" y="54480"/>
                </a:lnTo>
                <a:lnTo>
                  <a:pt x="27850" y="54470"/>
                </a:lnTo>
                <a:lnTo>
                  <a:pt x="27890" y="54470"/>
                </a:lnTo>
                <a:lnTo>
                  <a:pt x="27970" y="54490"/>
                </a:lnTo>
                <a:lnTo>
                  <a:pt x="28010" y="54470"/>
                </a:lnTo>
                <a:lnTo>
                  <a:pt x="28060" y="54430"/>
                </a:lnTo>
                <a:lnTo>
                  <a:pt x="28110" y="54350"/>
                </a:lnTo>
                <a:lnTo>
                  <a:pt x="28140" y="54330"/>
                </a:lnTo>
                <a:lnTo>
                  <a:pt x="28170" y="54320"/>
                </a:lnTo>
                <a:lnTo>
                  <a:pt x="28310" y="54360"/>
                </a:lnTo>
                <a:lnTo>
                  <a:pt x="28340" y="54360"/>
                </a:lnTo>
                <a:lnTo>
                  <a:pt x="28370" y="54350"/>
                </a:lnTo>
                <a:lnTo>
                  <a:pt x="28390" y="54320"/>
                </a:lnTo>
                <a:lnTo>
                  <a:pt x="28380" y="54250"/>
                </a:lnTo>
                <a:lnTo>
                  <a:pt x="28360" y="54200"/>
                </a:lnTo>
                <a:lnTo>
                  <a:pt x="28310" y="54120"/>
                </a:lnTo>
                <a:lnTo>
                  <a:pt x="28300" y="54080"/>
                </a:lnTo>
                <a:lnTo>
                  <a:pt x="28300" y="54040"/>
                </a:lnTo>
                <a:lnTo>
                  <a:pt x="28330" y="53970"/>
                </a:lnTo>
                <a:lnTo>
                  <a:pt x="28390" y="53890"/>
                </a:lnTo>
                <a:lnTo>
                  <a:pt x="28410" y="53850"/>
                </a:lnTo>
                <a:lnTo>
                  <a:pt x="28410" y="53800"/>
                </a:lnTo>
                <a:lnTo>
                  <a:pt x="28400" y="53760"/>
                </a:lnTo>
                <a:lnTo>
                  <a:pt x="28350" y="53680"/>
                </a:lnTo>
                <a:lnTo>
                  <a:pt x="28340" y="53630"/>
                </a:lnTo>
                <a:lnTo>
                  <a:pt x="28310" y="53570"/>
                </a:lnTo>
                <a:lnTo>
                  <a:pt x="28280" y="53530"/>
                </a:lnTo>
                <a:lnTo>
                  <a:pt x="28210" y="53470"/>
                </a:lnTo>
                <a:lnTo>
                  <a:pt x="28190" y="53430"/>
                </a:lnTo>
                <a:lnTo>
                  <a:pt x="28170" y="53370"/>
                </a:lnTo>
                <a:lnTo>
                  <a:pt x="28160" y="53330"/>
                </a:lnTo>
                <a:lnTo>
                  <a:pt x="28150" y="53300"/>
                </a:lnTo>
                <a:lnTo>
                  <a:pt x="28150" y="53260"/>
                </a:lnTo>
                <a:lnTo>
                  <a:pt x="28160" y="53200"/>
                </a:lnTo>
                <a:lnTo>
                  <a:pt x="28220" y="53040"/>
                </a:lnTo>
                <a:lnTo>
                  <a:pt x="28250" y="52970"/>
                </a:lnTo>
                <a:lnTo>
                  <a:pt x="28290" y="52930"/>
                </a:lnTo>
                <a:lnTo>
                  <a:pt x="28320" y="52920"/>
                </a:lnTo>
                <a:lnTo>
                  <a:pt x="28370" y="52920"/>
                </a:lnTo>
                <a:lnTo>
                  <a:pt x="28400" y="52910"/>
                </a:lnTo>
                <a:lnTo>
                  <a:pt x="28430" y="52890"/>
                </a:lnTo>
                <a:lnTo>
                  <a:pt x="28440" y="52860"/>
                </a:lnTo>
                <a:lnTo>
                  <a:pt x="28460" y="52760"/>
                </a:lnTo>
                <a:lnTo>
                  <a:pt x="28480" y="52700"/>
                </a:lnTo>
                <a:lnTo>
                  <a:pt x="28520" y="52650"/>
                </a:lnTo>
                <a:lnTo>
                  <a:pt x="28580" y="52590"/>
                </a:lnTo>
                <a:lnTo>
                  <a:pt x="28620" y="52550"/>
                </a:lnTo>
                <a:lnTo>
                  <a:pt x="28660" y="52460"/>
                </a:lnTo>
                <a:lnTo>
                  <a:pt x="28680" y="52430"/>
                </a:lnTo>
                <a:lnTo>
                  <a:pt x="28770" y="52340"/>
                </a:lnTo>
                <a:lnTo>
                  <a:pt x="28810" y="52260"/>
                </a:lnTo>
                <a:lnTo>
                  <a:pt x="28840" y="52170"/>
                </a:lnTo>
                <a:lnTo>
                  <a:pt x="28860" y="52140"/>
                </a:lnTo>
                <a:lnTo>
                  <a:pt x="28910" y="52100"/>
                </a:lnTo>
                <a:lnTo>
                  <a:pt x="28940" y="52080"/>
                </a:lnTo>
                <a:lnTo>
                  <a:pt x="29100" y="52040"/>
                </a:lnTo>
                <a:lnTo>
                  <a:pt x="29150" y="52080"/>
                </a:lnTo>
                <a:lnTo>
                  <a:pt x="29200" y="52100"/>
                </a:lnTo>
                <a:lnTo>
                  <a:pt x="29270" y="52110"/>
                </a:lnTo>
                <a:lnTo>
                  <a:pt x="29330" y="52110"/>
                </a:lnTo>
                <a:lnTo>
                  <a:pt x="29390" y="52100"/>
                </a:lnTo>
                <a:lnTo>
                  <a:pt x="29470" y="52060"/>
                </a:lnTo>
                <a:lnTo>
                  <a:pt x="29510" y="52050"/>
                </a:lnTo>
                <a:lnTo>
                  <a:pt x="29550" y="52060"/>
                </a:lnTo>
                <a:lnTo>
                  <a:pt x="29590" y="52080"/>
                </a:lnTo>
                <a:lnTo>
                  <a:pt x="29610" y="52110"/>
                </a:lnTo>
                <a:lnTo>
                  <a:pt x="29620" y="52140"/>
                </a:lnTo>
                <a:lnTo>
                  <a:pt x="29630" y="52170"/>
                </a:lnTo>
                <a:lnTo>
                  <a:pt x="29620" y="52200"/>
                </a:lnTo>
                <a:lnTo>
                  <a:pt x="29610" y="52230"/>
                </a:lnTo>
                <a:lnTo>
                  <a:pt x="29620" y="52260"/>
                </a:lnTo>
                <a:lnTo>
                  <a:pt x="29640" y="52280"/>
                </a:lnTo>
                <a:lnTo>
                  <a:pt x="29660" y="52300"/>
                </a:lnTo>
                <a:lnTo>
                  <a:pt x="29690" y="52310"/>
                </a:lnTo>
                <a:lnTo>
                  <a:pt x="29730" y="52310"/>
                </a:lnTo>
                <a:lnTo>
                  <a:pt x="29790" y="52300"/>
                </a:lnTo>
                <a:lnTo>
                  <a:pt x="29820" y="52270"/>
                </a:lnTo>
                <a:lnTo>
                  <a:pt x="29880" y="52250"/>
                </a:lnTo>
                <a:lnTo>
                  <a:pt x="30150" y="52240"/>
                </a:lnTo>
                <a:lnTo>
                  <a:pt x="30190" y="52230"/>
                </a:lnTo>
                <a:lnTo>
                  <a:pt x="30200" y="52210"/>
                </a:lnTo>
                <a:lnTo>
                  <a:pt x="30220" y="52180"/>
                </a:lnTo>
                <a:lnTo>
                  <a:pt x="30260" y="52090"/>
                </a:lnTo>
                <a:lnTo>
                  <a:pt x="30280" y="52070"/>
                </a:lnTo>
                <a:lnTo>
                  <a:pt x="30300" y="52040"/>
                </a:lnTo>
                <a:lnTo>
                  <a:pt x="30340" y="52030"/>
                </a:lnTo>
                <a:lnTo>
                  <a:pt x="30380" y="52040"/>
                </a:lnTo>
                <a:lnTo>
                  <a:pt x="30440" y="52060"/>
                </a:lnTo>
                <a:lnTo>
                  <a:pt x="30480" y="52060"/>
                </a:lnTo>
                <a:lnTo>
                  <a:pt x="30520" y="52080"/>
                </a:lnTo>
                <a:lnTo>
                  <a:pt x="30550" y="52120"/>
                </a:lnTo>
                <a:lnTo>
                  <a:pt x="30580" y="52220"/>
                </a:lnTo>
                <a:lnTo>
                  <a:pt x="30580" y="52280"/>
                </a:lnTo>
                <a:lnTo>
                  <a:pt x="30590" y="52320"/>
                </a:lnTo>
                <a:lnTo>
                  <a:pt x="30610" y="52340"/>
                </a:lnTo>
                <a:lnTo>
                  <a:pt x="30710" y="52350"/>
                </a:lnTo>
                <a:lnTo>
                  <a:pt x="30700" y="52370"/>
                </a:lnTo>
                <a:lnTo>
                  <a:pt x="30690" y="52380"/>
                </a:lnTo>
                <a:lnTo>
                  <a:pt x="30680" y="52390"/>
                </a:lnTo>
                <a:lnTo>
                  <a:pt x="30670" y="52400"/>
                </a:lnTo>
                <a:lnTo>
                  <a:pt x="30660" y="52460"/>
                </a:lnTo>
                <a:lnTo>
                  <a:pt x="30660" y="52510"/>
                </a:lnTo>
                <a:lnTo>
                  <a:pt x="30630" y="52530"/>
                </a:lnTo>
                <a:lnTo>
                  <a:pt x="30590" y="52470"/>
                </a:lnTo>
                <a:lnTo>
                  <a:pt x="30560" y="52450"/>
                </a:lnTo>
                <a:lnTo>
                  <a:pt x="30540" y="52500"/>
                </a:lnTo>
                <a:lnTo>
                  <a:pt x="30500" y="52530"/>
                </a:lnTo>
                <a:lnTo>
                  <a:pt x="30460" y="52590"/>
                </a:lnTo>
                <a:lnTo>
                  <a:pt x="30420" y="52620"/>
                </a:lnTo>
                <a:lnTo>
                  <a:pt x="30410" y="52640"/>
                </a:lnTo>
                <a:lnTo>
                  <a:pt x="30400" y="52660"/>
                </a:lnTo>
                <a:lnTo>
                  <a:pt x="30410" y="52670"/>
                </a:lnTo>
                <a:lnTo>
                  <a:pt x="30410" y="52700"/>
                </a:lnTo>
                <a:lnTo>
                  <a:pt x="30400" y="52740"/>
                </a:lnTo>
                <a:lnTo>
                  <a:pt x="30340" y="52830"/>
                </a:lnTo>
                <a:lnTo>
                  <a:pt x="30330" y="52850"/>
                </a:lnTo>
                <a:lnTo>
                  <a:pt x="30290" y="52870"/>
                </a:lnTo>
                <a:lnTo>
                  <a:pt x="30230" y="52860"/>
                </a:lnTo>
                <a:lnTo>
                  <a:pt x="30210" y="52870"/>
                </a:lnTo>
                <a:lnTo>
                  <a:pt x="30200" y="52930"/>
                </a:lnTo>
                <a:lnTo>
                  <a:pt x="30150" y="53040"/>
                </a:lnTo>
                <a:lnTo>
                  <a:pt x="30160" y="53080"/>
                </a:lnTo>
                <a:lnTo>
                  <a:pt x="30190" y="53120"/>
                </a:lnTo>
                <a:lnTo>
                  <a:pt x="30240" y="53120"/>
                </a:lnTo>
                <a:lnTo>
                  <a:pt x="30260" y="53130"/>
                </a:lnTo>
                <a:lnTo>
                  <a:pt x="30310" y="53190"/>
                </a:lnTo>
                <a:lnTo>
                  <a:pt x="30250" y="53250"/>
                </a:lnTo>
                <a:lnTo>
                  <a:pt x="30190" y="53270"/>
                </a:lnTo>
                <a:lnTo>
                  <a:pt x="30140" y="53250"/>
                </a:lnTo>
                <a:lnTo>
                  <a:pt x="30080" y="53240"/>
                </a:lnTo>
                <a:lnTo>
                  <a:pt x="30070" y="53310"/>
                </a:lnTo>
                <a:lnTo>
                  <a:pt x="30120" y="53360"/>
                </a:lnTo>
                <a:lnTo>
                  <a:pt x="30170" y="53430"/>
                </a:lnTo>
                <a:lnTo>
                  <a:pt x="30090" y="53480"/>
                </a:lnTo>
                <a:lnTo>
                  <a:pt x="30060" y="53500"/>
                </a:lnTo>
                <a:lnTo>
                  <a:pt x="30030" y="53510"/>
                </a:lnTo>
                <a:lnTo>
                  <a:pt x="30010" y="53520"/>
                </a:lnTo>
                <a:lnTo>
                  <a:pt x="29990" y="53550"/>
                </a:lnTo>
                <a:lnTo>
                  <a:pt x="29970" y="53640"/>
                </a:lnTo>
                <a:lnTo>
                  <a:pt x="29960" y="53720"/>
                </a:lnTo>
                <a:lnTo>
                  <a:pt x="29960" y="53740"/>
                </a:lnTo>
                <a:lnTo>
                  <a:pt x="29940" y="53750"/>
                </a:lnTo>
                <a:lnTo>
                  <a:pt x="29920" y="53770"/>
                </a:lnTo>
                <a:lnTo>
                  <a:pt x="29890" y="53840"/>
                </a:lnTo>
                <a:lnTo>
                  <a:pt x="29850" y="54010"/>
                </a:lnTo>
                <a:lnTo>
                  <a:pt x="29800" y="54130"/>
                </a:lnTo>
                <a:lnTo>
                  <a:pt x="29760" y="54300"/>
                </a:lnTo>
                <a:lnTo>
                  <a:pt x="29700" y="54520"/>
                </a:lnTo>
                <a:lnTo>
                  <a:pt x="29600" y="54840"/>
                </a:lnTo>
                <a:lnTo>
                  <a:pt x="29490" y="55210"/>
                </a:lnTo>
                <a:lnTo>
                  <a:pt x="29460" y="55310"/>
                </a:lnTo>
                <a:lnTo>
                  <a:pt x="29470" y="55380"/>
                </a:lnTo>
                <a:lnTo>
                  <a:pt x="29460" y="55410"/>
                </a:lnTo>
                <a:lnTo>
                  <a:pt x="29490" y="55500"/>
                </a:lnTo>
                <a:lnTo>
                  <a:pt x="29520" y="55560"/>
                </a:lnTo>
                <a:lnTo>
                  <a:pt x="29600" y="55590"/>
                </a:lnTo>
                <a:lnTo>
                  <a:pt x="29590" y="55620"/>
                </a:lnTo>
                <a:lnTo>
                  <a:pt x="29550" y="55680"/>
                </a:lnTo>
                <a:lnTo>
                  <a:pt x="29540" y="55710"/>
                </a:lnTo>
                <a:lnTo>
                  <a:pt x="29470" y="56090"/>
                </a:lnTo>
                <a:lnTo>
                  <a:pt x="29480" y="56190"/>
                </a:lnTo>
                <a:lnTo>
                  <a:pt x="29390" y="56270"/>
                </a:lnTo>
                <a:lnTo>
                  <a:pt x="29360" y="56310"/>
                </a:lnTo>
                <a:lnTo>
                  <a:pt x="29340" y="56370"/>
                </a:lnTo>
                <a:lnTo>
                  <a:pt x="29330" y="56380"/>
                </a:lnTo>
                <a:lnTo>
                  <a:pt x="29300" y="56440"/>
                </a:lnTo>
                <a:lnTo>
                  <a:pt x="29280" y="56480"/>
                </a:lnTo>
                <a:lnTo>
                  <a:pt x="29280" y="56520"/>
                </a:lnTo>
                <a:lnTo>
                  <a:pt x="29290" y="56540"/>
                </a:lnTo>
                <a:lnTo>
                  <a:pt x="29300" y="56550"/>
                </a:lnTo>
                <a:lnTo>
                  <a:pt x="29300" y="56570"/>
                </a:lnTo>
                <a:lnTo>
                  <a:pt x="29300" y="56640"/>
                </a:lnTo>
                <a:lnTo>
                  <a:pt x="29290" y="56660"/>
                </a:lnTo>
                <a:lnTo>
                  <a:pt x="29250" y="56700"/>
                </a:lnTo>
                <a:lnTo>
                  <a:pt x="29240" y="56720"/>
                </a:lnTo>
                <a:lnTo>
                  <a:pt x="29220" y="56890"/>
                </a:lnTo>
                <a:lnTo>
                  <a:pt x="29200" y="56920"/>
                </a:lnTo>
                <a:lnTo>
                  <a:pt x="29160" y="56970"/>
                </a:lnTo>
                <a:lnTo>
                  <a:pt x="29150" y="57000"/>
                </a:lnTo>
                <a:lnTo>
                  <a:pt x="29150" y="57030"/>
                </a:lnTo>
                <a:lnTo>
                  <a:pt x="29140" y="57050"/>
                </a:lnTo>
                <a:lnTo>
                  <a:pt x="29120" y="57060"/>
                </a:lnTo>
                <a:lnTo>
                  <a:pt x="29110" y="57050"/>
                </a:lnTo>
                <a:lnTo>
                  <a:pt x="29100" y="57050"/>
                </a:lnTo>
                <a:lnTo>
                  <a:pt x="29080" y="57040"/>
                </a:lnTo>
                <a:lnTo>
                  <a:pt x="29100" y="57020"/>
                </a:lnTo>
                <a:lnTo>
                  <a:pt x="29100" y="57010"/>
                </a:lnTo>
                <a:lnTo>
                  <a:pt x="29100" y="56990"/>
                </a:lnTo>
                <a:lnTo>
                  <a:pt x="28990" y="57010"/>
                </a:lnTo>
                <a:lnTo>
                  <a:pt x="28930" y="57020"/>
                </a:lnTo>
                <a:lnTo>
                  <a:pt x="28880" y="56990"/>
                </a:lnTo>
                <a:lnTo>
                  <a:pt x="28870" y="56970"/>
                </a:lnTo>
                <a:lnTo>
                  <a:pt x="28870" y="56910"/>
                </a:lnTo>
                <a:lnTo>
                  <a:pt x="28860" y="56880"/>
                </a:lnTo>
                <a:lnTo>
                  <a:pt x="28850" y="56860"/>
                </a:lnTo>
                <a:lnTo>
                  <a:pt x="28790" y="56790"/>
                </a:lnTo>
                <a:lnTo>
                  <a:pt x="28770" y="56770"/>
                </a:lnTo>
                <a:lnTo>
                  <a:pt x="28760" y="56760"/>
                </a:lnTo>
                <a:lnTo>
                  <a:pt x="28740" y="56760"/>
                </a:lnTo>
                <a:lnTo>
                  <a:pt x="28670" y="56770"/>
                </a:lnTo>
                <a:lnTo>
                  <a:pt x="28620" y="56730"/>
                </a:lnTo>
                <a:lnTo>
                  <a:pt x="28590" y="56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