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Miyagi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Miyag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5290" y="33550"/>
                </a:moveTo>
                <a:lnTo>
                  <a:pt x="55310" y="33310"/>
                </a:lnTo>
                <a:lnTo>
                  <a:pt x="55330" y="33250"/>
                </a:lnTo>
                <a:lnTo>
                  <a:pt x="55370" y="33210"/>
                </a:lnTo>
                <a:lnTo>
                  <a:pt x="55410" y="33190"/>
                </a:lnTo>
                <a:lnTo>
                  <a:pt x="55510" y="33180"/>
                </a:lnTo>
                <a:lnTo>
                  <a:pt x="55560" y="33170"/>
                </a:lnTo>
                <a:lnTo>
                  <a:pt x="55610" y="33130"/>
                </a:lnTo>
                <a:lnTo>
                  <a:pt x="55660" y="33080"/>
                </a:lnTo>
                <a:lnTo>
                  <a:pt x="55720" y="33000"/>
                </a:lnTo>
                <a:lnTo>
                  <a:pt x="55790" y="32900"/>
                </a:lnTo>
                <a:lnTo>
                  <a:pt x="55820" y="32860"/>
                </a:lnTo>
                <a:lnTo>
                  <a:pt x="55850" y="32770"/>
                </a:lnTo>
                <a:lnTo>
                  <a:pt x="55860" y="32710"/>
                </a:lnTo>
                <a:lnTo>
                  <a:pt x="55860" y="32650"/>
                </a:lnTo>
                <a:lnTo>
                  <a:pt x="55850" y="32510"/>
                </a:lnTo>
                <a:lnTo>
                  <a:pt x="55870" y="32420"/>
                </a:lnTo>
                <a:lnTo>
                  <a:pt x="55890" y="32370"/>
                </a:lnTo>
                <a:lnTo>
                  <a:pt x="55920" y="32320"/>
                </a:lnTo>
                <a:lnTo>
                  <a:pt x="55980" y="32230"/>
                </a:lnTo>
                <a:lnTo>
                  <a:pt x="56000" y="32180"/>
                </a:lnTo>
                <a:lnTo>
                  <a:pt x="56030" y="32090"/>
                </a:lnTo>
                <a:lnTo>
                  <a:pt x="56090" y="32010"/>
                </a:lnTo>
                <a:lnTo>
                  <a:pt x="56120" y="31980"/>
                </a:lnTo>
                <a:lnTo>
                  <a:pt x="56140" y="31950"/>
                </a:lnTo>
                <a:lnTo>
                  <a:pt x="56180" y="31820"/>
                </a:lnTo>
                <a:lnTo>
                  <a:pt x="56220" y="31730"/>
                </a:lnTo>
                <a:lnTo>
                  <a:pt x="56230" y="31690"/>
                </a:lnTo>
                <a:lnTo>
                  <a:pt x="56210" y="31630"/>
                </a:lnTo>
                <a:lnTo>
                  <a:pt x="56180" y="31600"/>
                </a:lnTo>
                <a:lnTo>
                  <a:pt x="56160" y="31570"/>
                </a:lnTo>
                <a:lnTo>
                  <a:pt x="56140" y="31530"/>
                </a:lnTo>
                <a:lnTo>
                  <a:pt x="56130" y="31470"/>
                </a:lnTo>
                <a:lnTo>
                  <a:pt x="56130" y="31300"/>
                </a:lnTo>
                <a:lnTo>
                  <a:pt x="56110" y="31240"/>
                </a:lnTo>
                <a:lnTo>
                  <a:pt x="56080" y="31160"/>
                </a:lnTo>
                <a:lnTo>
                  <a:pt x="56070" y="31110"/>
                </a:lnTo>
                <a:lnTo>
                  <a:pt x="56070" y="31070"/>
                </a:lnTo>
                <a:lnTo>
                  <a:pt x="56090" y="31030"/>
                </a:lnTo>
                <a:lnTo>
                  <a:pt x="56120" y="31020"/>
                </a:lnTo>
                <a:lnTo>
                  <a:pt x="56170" y="31030"/>
                </a:lnTo>
                <a:lnTo>
                  <a:pt x="56210" y="31020"/>
                </a:lnTo>
                <a:lnTo>
                  <a:pt x="56230" y="31000"/>
                </a:lnTo>
                <a:lnTo>
                  <a:pt x="56260" y="30960"/>
                </a:lnTo>
                <a:lnTo>
                  <a:pt x="56270" y="30910"/>
                </a:lnTo>
                <a:lnTo>
                  <a:pt x="56280" y="30860"/>
                </a:lnTo>
                <a:lnTo>
                  <a:pt x="56270" y="30770"/>
                </a:lnTo>
                <a:lnTo>
                  <a:pt x="56280" y="30690"/>
                </a:lnTo>
                <a:lnTo>
                  <a:pt x="56290" y="30670"/>
                </a:lnTo>
                <a:lnTo>
                  <a:pt x="56310" y="30630"/>
                </a:lnTo>
                <a:lnTo>
                  <a:pt x="56310" y="30600"/>
                </a:lnTo>
                <a:lnTo>
                  <a:pt x="56310" y="30560"/>
                </a:lnTo>
                <a:lnTo>
                  <a:pt x="56250" y="30470"/>
                </a:lnTo>
                <a:lnTo>
                  <a:pt x="56190" y="30350"/>
                </a:lnTo>
                <a:lnTo>
                  <a:pt x="56090" y="30220"/>
                </a:lnTo>
                <a:lnTo>
                  <a:pt x="56060" y="30130"/>
                </a:lnTo>
                <a:lnTo>
                  <a:pt x="56100" y="30160"/>
                </a:lnTo>
                <a:lnTo>
                  <a:pt x="56140" y="30160"/>
                </a:lnTo>
                <a:lnTo>
                  <a:pt x="56190" y="30160"/>
                </a:lnTo>
                <a:lnTo>
                  <a:pt x="56380" y="30100"/>
                </a:lnTo>
                <a:lnTo>
                  <a:pt x="56540" y="29990"/>
                </a:lnTo>
                <a:lnTo>
                  <a:pt x="56580" y="29950"/>
                </a:lnTo>
                <a:lnTo>
                  <a:pt x="56630" y="29920"/>
                </a:lnTo>
                <a:lnTo>
                  <a:pt x="56650" y="29890"/>
                </a:lnTo>
                <a:lnTo>
                  <a:pt x="56730" y="29860"/>
                </a:lnTo>
                <a:lnTo>
                  <a:pt x="56890" y="29880"/>
                </a:lnTo>
                <a:lnTo>
                  <a:pt x="57160" y="30000"/>
                </a:lnTo>
                <a:lnTo>
                  <a:pt x="57360" y="30130"/>
                </a:lnTo>
                <a:lnTo>
                  <a:pt x="57410" y="30150"/>
                </a:lnTo>
                <a:lnTo>
                  <a:pt x="57450" y="30160"/>
                </a:lnTo>
                <a:lnTo>
                  <a:pt x="57650" y="30160"/>
                </a:lnTo>
                <a:lnTo>
                  <a:pt x="57760" y="30170"/>
                </a:lnTo>
                <a:lnTo>
                  <a:pt x="57810" y="30190"/>
                </a:lnTo>
                <a:lnTo>
                  <a:pt x="57830" y="30220"/>
                </a:lnTo>
                <a:lnTo>
                  <a:pt x="57830" y="30230"/>
                </a:lnTo>
                <a:lnTo>
                  <a:pt x="57820" y="30250"/>
                </a:lnTo>
                <a:lnTo>
                  <a:pt x="57780" y="30280"/>
                </a:lnTo>
                <a:lnTo>
                  <a:pt x="57760" y="30310"/>
                </a:lnTo>
                <a:lnTo>
                  <a:pt x="57760" y="30350"/>
                </a:lnTo>
                <a:lnTo>
                  <a:pt x="57820" y="30440"/>
                </a:lnTo>
                <a:lnTo>
                  <a:pt x="57860" y="30480"/>
                </a:lnTo>
                <a:lnTo>
                  <a:pt x="57960" y="30530"/>
                </a:lnTo>
                <a:lnTo>
                  <a:pt x="58070" y="30610"/>
                </a:lnTo>
                <a:lnTo>
                  <a:pt x="58100" y="30600"/>
                </a:lnTo>
                <a:lnTo>
                  <a:pt x="58120" y="30590"/>
                </a:lnTo>
                <a:lnTo>
                  <a:pt x="58170" y="30540"/>
                </a:lnTo>
                <a:lnTo>
                  <a:pt x="58200" y="30510"/>
                </a:lnTo>
                <a:lnTo>
                  <a:pt x="58280" y="30470"/>
                </a:lnTo>
                <a:lnTo>
                  <a:pt x="58300" y="30440"/>
                </a:lnTo>
                <a:lnTo>
                  <a:pt x="58320" y="30420"/>
                </a:lnTo>
                <a:lnTo>
                  <a:pt x="58340" y="30390"/>
                </a:lnTo>
                <a:lnTo>
                  <a:pt x="58370" y="30380"/>
                </a:lnTo>
                <a:lnTo>
                  <a:pt x="58410" y="30400"/>
                </a:lnTo>
                <a:lnTo>
                  <a:pt x="58470" y="30410"/>
                </a:lnTo>
                <a:lnTo>
                  <a:pt x="58620" y="30490"/>
                </a:lnTo>
                <a:lnTo>
                  <a:pt x="58650" y="30480"/>
                </a:lnTo>
                <a:lnTo>
                  <a:pt x="58730" y="30400"/>
                </a:lnTo>
                <a:lnTo>
                  <a:pt x="58750" y="30370"/>
                </a:lnTo>
                <a:lnTo>
                  <a:pt x="58750" y="30340"/>
                </a:lnTo>
                <a:lnTo>
                  <a:pt x="58750" y="30310"/>
                </a:lnTo>
                <a:lnTo>
                  <a:pt x="58750" y="30230"/>
                </a:lnTo>
                <a:lnTo>
                  <a:pt x="58750" y="30190"/>
                </a:lnTo>
                <a:lnTo>
                  <a:pt x="58750" y="30160"/>
                </a:lnTo>
                <a:lnTo>
                  <a:pt x="58760" y="30120"/>
                </a:lnTo>
                <a:lnTo>
                  <a:pt x="58780" y="30090"/>
                </a:lnTo>
                <a:lnTo>
                  <a:pt x="58810" y="30070"/>
                </a:lnTo>
                <a:lnTo>
                  <a:pt x="58830" y="30040"/>
                </a:lnTo>
                <a:lnTo>
                  <a:pt x="58840" y="30010"/>
                </a:lnTo>
                <a:lnTo>
                  <a:pt x="58850" y="29980"/>
                </a:lnTo>
                <a:lnTo>
                  <a:pt x="58850" y="29930"/>
                </a:lnTo>
                <a:lnTo>
                  <a:pt x="58840" y="29880"/>
                </a:lnTo>
                <a:lnTo>
                  <a:pt x="58840" y="29820"/>
                </a:lnTo>
                <a:lnTo>
                  <a:pt x="58850" y="29770"/>
                </a:lnTo>
                <a:lnTo>
                  <a:pt x="58890" y="29730"/>
                </a:lnTo>
                <a:lnTo>
                  <a:pt x="58940" y="29720"/>
                </a:lnTo>
                <a:lnTo>
                  <a:pt x="59010" y="29720"/>
                </a:lnTo>
                <a:lnTo>
                  <a:pt x="59090" y="29730"/>
                </a:lnTo>
                <a:lnTo>
                  <a:pt x="59180" y="29770"/>
                </a:lnTo>
                <a:lnTo>
                  <a:pt x="59290" y="29790"/>
                </a:lnTo>
                <a:lnTo>
                  <a:pt x="59310" y="29800"/>
                </a:lnTo>
                <a:lnTo>
                  <a:pt x="59310" y="29810"/>
                </a:lnTo>
                <a:lnTo>
                  <a:pt x="59320" y="29970"/>
                </a:lnTo>
                <a:lnTo>
                  <a:pt x="59390" y="30160"/>
                </a:lnTo>
                <a:lnTo>
                  <a:pt x="59400" y="30240"/>
                </a:lnTo>
                <a:lnTo>
                  <a:pt x="59340" y="30190"/>
                </a:lnTo>
                <a:lnTo>
                  <a:pt x="59330" y="30170"/>
                </a:lnTo>
                <a:lnTo>
                  <a:pt x="59320" y="30120"/>
                </a:lnTo>
                <a:lnTo>
                  <a:pt x="59310" y="30100"/>
                </a:lnTo>
                <a:lnTo>
                  <a:pt x="59300" y="30090"/>
                </a:lnTo>
                <a:lnTo>
                  <a:pt x="59280" y="30100"/>
                </a:lnTo>
                <a:lnTo>
                  <a:pt x="59260" y="30110"/>
                </a:lnTo>
                <a:lnTo>
                  <a:pt x="59240" y="30110"/>
                </a:lnTo>
                <a:lnTo>
                  <a:pt x="59180" y="30110"/>
                </a:lnTo>
                <a:lnTo>
                  <a:pt x="59160" y="30120"/>
                </a:lnTo>
                <a:lnTo>
                  <a:pt x="59140" y="30160"/>
                </a:lnTo>
                <a:lnTo>
                  <a:pt x="59140" y="30230"/>
                </a:lnTo>
                <a:lnTo>
                  <a:pt x="59150" y="30300"/>
                </a:lnTo>
                <a:lnTo>
                  <a:pt x="59160" y="30330"/>
                </a:lnTo>
                <a:lnTo>
                  <a:pt x="59150" y="30360"/>
                </a:lnTo>
                <a:lnTo>
                  <a:pt x="59110" y="30410"/>
                </a:lnTo>
                <a:lnTo>
                  <a:pt x="58990" y="30500"/>
                </a:lnTo>
                <a:lnTo>
                  <a:pt x="58960" y="30550"/>
                </a:lnTo>
                <a:lnTo>
                  <a:pt x="58990" y="30570"/>
                </a:lnTo>
                <a:lnTo>
                  <a:pt x="59010" y="30600"/>
                </a:lnTo>
                <a:lnTo>
                  <a:pt x="59040" y="30650"/>
                </a:lnTo>
                <a:lnTo>
                  <a:pt x="59090" y="30700"/>
                </a:lnTo>
                <a:lnTo>
                  <a:pt x="59110" y="30740"/>
                </a:lnTo>
                <a:lnTo>
                  <a:pt x="59090" y="30790"/>
                </a:lnTo>
                <a:lnTo>
                  <a:pt x="59070" y="30810"/>
                </a:lnTo>
                <a:lnTo>
                  <a:pt x="59060" y="30800"/>
                </a:lnTo>
                <a:lnTo>
                  <a:pt x="59040" y="30780"/>
                </a:lnTo>
                <a:lnTo>
                  <a:pt x="59020" y="30780"/>
                </a:lnTo>
                <a:lnTo>
                  <a:pt x="59010" y="30790"/>
                </a:lnTo>
                <a:lnTo>
                  <a:pt x="58970" y="30850"/>
                </a:lnTo>
                <a:lnTo>
                  <a:pt x="58940" y="30870"/>
                </a:lnTo>
                <a:lnTo>
                  <a:pt x="58870" y="30890"/>
                </a:lnTo>
                <a:lnTo>
                  <a:pt x="58840" y="30910"/>
                </a:lnTo>
                <a:lnTo>
                  <a:pt x="58790" y="30950"/>
                </a:lnTo>
                <a:lnTo>
                  <a:pt x="58790" y="30980"/>
                </a:lnTo>
                <a:lnTo>
                  <a:pt x="58820" y="31010"/>
                </a:lnTo>
                <a:lnTo>
                  <a:pt x="58850" y="31030"/>
                </a:lnTo>
                <a:lnTo>
                  <a:pt x="58990" y="31040"/>
                </a:lnTo>
                <a:lnTo>
                  <a:pt x="59000" y="31060"/>
                </a:lnTo>
                <a:lnTo>
                  <a:pt x="58980" y="31120"/>
                </a:lnTo>
                <a:lnTo>
                  <a:pt x="58950" y="31170"/>
                </a:lnTo>
                <a:lnTo>
                  <a:pt x="58930" y="31190"/>
                </a:lnTo>
                <a:lnTo>
                  <a:pt x="58800" y="31300"/>
                </a:lnTo>
                <a:lnTo>
                  <a:pt x="58850" y="31340"/>
                </a:lnTo>
                <a:lnTo>
                  <a:pt x="58890" y="31400"/>
                </a:lnTo>
                <a:lnTo>
                  <a:pt x="58940" y="31430"/>
                </a:lnTo>
                <a:lnTo>
                  <a:pt x="58980" y="31370"/>
                </a:lnTo>
                <a:lnTo>
                  <a:pt x="59020" y="31430"/>
                </a:lnTo>
                <a:lnTo>
                  <a:pt x="59040" y="31490"/>
                </a:lnTo>
                <a:lnTo>
                  <a:pt x="59030" y="31550"/>
                </a:lnTo>
                <a:lnTo>
                  <a:pt x="59020" y="31630"/>
                </a:lnTo>
                <a:lnTo>
                  <a:pt x="58990" y="31620"/>
                </a:lnTo>
                <a:lnTo>
                  <a:pt x="58970" y="31600"/>
                </a:lnTo>
                <a:lnTo>
                  <a:pt x="58950" y="31570"/>
                </a:lnTo>
                <a:lnTo>
                  <a:pt x="58940" y="31530"/>
                </a:lnTo>
                <a:lnTo>
                  <a:pt x="58900" y="31670"/>
                </a:lnTo>
                <a:lnTo>
                  <a:pt x="58880" y="31700"/>
                </a:lnTo>
                <a:lnTo>
                  <a:pt x="58900" y="31710"/>
                </a:lnTo>
                <a:lnTo>
                  <a:pt x="58910" y="31730"/>
                </a:lnTo>
                <a:lnTo>
                  <a:pt x="58910" y="31740"/>
                </a:lnTo>
                <a:lnTo>
                  <a:pt x="58920" y="31760"/>
                </a:lnTo>
                <a:lnTo>
                  <a:pt x="58850" y="31780"/>
                </a:lnTo>
                <a:lnTo>
                  <a:pt x="58810" y="31800"/>
                </a:lnTo>
                <a:lnTo>
                  <a:pt x="58810" y="31820"/>
                </a:lnTo>
                <a:lnTo>
                  <a:pt x="58830" y="31860"/>
                </a:lnTo>
                <a:lnTo>
                  <a:pt x="58830" y="31890"/>
                </a:lnTo>
                <a:lnTo>
                  <a:pt x="58830" y="31930"/>
                </a:lnTo>
                <a:lnTo>
                  <a:pt x="58860" y="31960"/>
                </a:lnTo>
                <a:lnTo>
                  <a:pt x="58890" y="31930"/>
                </a:lnTo>
                <a:lnTo>
                  <a:pt x="58950" y="31920"/>
                </a:lnTo>
                <a:lnTo>
                  <a:pt x="59010" y="31940"/>
                </a:lnTo>
                <a:lnTo>
                  <a:pt x="59040" y="31990"/>
                </a:lnTo>
                <a:lnTo>
                  <a:pt x="59000" y="31970"/>
                </a:lnTo>
                <a:lnTo>
                  <a:pt x="58960" y="31970"/>
                </a:lnTo>
                <a:lnTo>
                  <a:pt x="58920" y="31990"/>
                </a:lnTo>
                <a:lnTo>
                  <a:pt x="58900" y="32040"/>
                </a:lnTo>
                <a:lnTo>
                  <a:pt x="58970" y="32080"/>
                </a:lnTo>
                <a:lnTo>
                  <a:pt x="58980" y="32160"/>
                </a:lnTo>
                <a:lnTo>
                  <a:pt x="58980" y="32240"/>
                </a:lnTo>
                <a:lnTo>
                  <a:pt x="59020" y="32290"/>
                </a:lnTo>
                <a:lnTo>
                  <a:pt x="59010" y="32320"/>
                </a:lnTo>
                <a:lnTo>
                  <a:pt x="58970" y="32420"/>
                </a:lnTo>
                <a:lnTo>
                  <a:pt x="58950" y="32410"/>
                </a:lnTo>
                <a:lnTo>
                  <a:pt x="58870" y="32330"/>
                </a:lnTo>
                <a:lnTo>
                  <a:pt x="58850" y="32320"/>
                </a:lnTo>
                <a:lnTo>
                  <a:pt x="58810" y="32320"/>
                </a:lnTo>
                <a:lnTo>
                  <a:pt x="58790" y="32310"/>
                </a:lnTo>
                <a:lnTo>
                  <a:pt x="58780" y="32280"/>
                </a:lnTo>
                <a:lnTo>
                  <a:pt x="58790" y="32260"/>
                </a:lnTo>
                <a:lnTo>
                  <a:pt x="58800" y="32240"/>
                </a:lnTo>
                <a:lnTo>
                  <a:pt x="58800" y="32220"/>
                </a:lnTo>
                <a:lnTo>
                  <a:pt x="58770" y="32190"/>
                </a:lnTo>
                <a:lnTo>
                  <a:pt x="58680" y="32140"/>
                </a:lnTo>
                <a:lnTo>
                  <a:pt x="58690" y="32120"/>
                </a:lnTo>
                <a:lnTo>
                  <a:pt x="58720" y="32040"/>
                </a:lnTo>
                <a:lnTo>
                  <a:pt x="58690" y="32000"/>
                </a:lnTo>
                <a:lnTo>
                  <a:pt x="58660" y="32000"/>
                </a:lnTo>
                <a:lnTo>
                  <a:pt x="58630" y="32010"/>
                </a:lnTo>
                <a:lnTo>
                  <a:pt x="58600" y="32010"/>
                </a:lnTo>
                <a:lnTo>
                  <a:pt x="58560" y="32000"/>
                </a:lnTo>
                <a:lnTo>
                  <a:pt x="58530" y="31990"/>
                </a:lnTo>
                <a:lnTo>
                  <a:pt x="58470" y="31920"/>
                </a:lnTo>
                <a:lnTo>
                  <a:pt x="58410" y="31900"/>
                </a:lnTo>
                <a:lnTo>
                  <a:pt x="58320" y="31900"/>
                </a:lnTo>
                <a:lnTo>
                  <a:pt x="58100" y="31950"/>
                </a:lnTo>
                <a:lnTo>
                  <a:pt x="58020" y="31980"/>
                </a:lnTo>
                <a:lnTo>
                  <a:pt x="57960" y="32040"/>
                </a:lnTo>
                <a:lnTo>
                  <a:pt x="57940" y="32130"/>
                </a:lnTo>
                <a:lnTo>
                  <a:pt x="57940" y="32210"/>
                </a:lnTo>
                <a:lnTo>
                  <a:pt x="57930" y="32220"/>
                </a:lnTo>
                <a:lnTo>
                  <a:pt x="57880" y="32220"/>
                </a:lnTo>
                <a:lnTo>
                  <a:pt x="57860" y="32190"/>
                </a:lnTo>
                <a:lnTo>
                  <a:pt x="57820" y="32040"/>
                </a:lnTo>
                <a:lnTo>
                  <a:pt x="57790" y="32060"/>
                </a:lnTo>
                <a:lnTo>
                  <a:pt x="57770" y="32060"/>
                </a:lnTo>
                <a:lnTo>
                  <a:pt x="57740" y="32060"/>
                </a:lnTo>
                <a:lnTo>
                  <a:pt x="57720" y="32040"/>
                </a:lnTo>
                <a:lnTo>
                  <a:pt x="57660" y="32080"/>
                </a:lnTo>
                <a:lnTo>
                  <a:pt x="57620" y="32130"/>
                </a:lnTo>
                <a:lnTo>
                  <a:pt x="57590" y="32200"/>
                </a:lnTo>
                <a:lnTo>
                  <a:pt x="57570" y="32270"/>
                </a:lnTo>
                <a:lnTo>
                  <a:pt x="57600" y="32250"/>
                </a:lnTo>
                <a:lnTo>
                  <a:pt x="57640" y="32250"/>
                </a:lnTo>
                <a:lnTo>
                  <a:pt x="57660" y="32260"/>
                </a:lnTo>
                <a:lnTo>
                  <a:pt x="57680" y="32290"/>
                </a:lnTo>
                <a:lnTo>
                  <a:pt x="57670" y="32320"/>
                </a:lnTo>
                <a:lnTo>
                  <a:pt x="57640" y="32340"/>
                </a:lnTo>
                <a:lnTo>
                  <a:pt x="57610" y="32360"/>
                </a:lnTo>
                <a:lnTo>
                  <a:pt x="57590" y="32380"/>
                </a:lnTo>
                <a:lnTo>
                  <a:pt x="57480" y="32510"/>
                </a:lnTo>
                <a:lnTo>
                  <a:pt x="57400" y="32650"/>
                </a:lnTo>
                <a:lnTo>
                  <a:pt x="57330" y="32790"/>
                </a:lnTo>
                <a:lnTo>
                  <a:pt x="57210" y="33240"/>
                </a:lnTo>
                <a:lnTo>
                  <a:pt x="57190" y="33390"/>
                </a:lnTo>
                <a:lnTo>
                  <a:pt x="57200" y="33550"/>
                </a:lnTo>
                <a:lnTo>
                  <a:pt x="57230" y="33820"/>
                </a:lnTo>
                <a:lnTo>
                  <a:pt x="57240" y="33830"/>
                </a:lnTo>
                <a:lnTo>
                  <a:pt x="57220" y="33830"/>
                </a:lnTo>
                <a:lnTo>
                  <a:pt x="57070" y="33840"/>
                </a:lnTo>
                <a:lnTo>
                  <a:pt x="57040" y="33860"/>
                </a:lnTo>
                <a:lnTo>
                  <a:pt x="57010" y="33880"/>
                </a:lnTo>
                <a:lnTo>
                  <a:pt x="57000" y="33910"/>
                </a:lnTo>
                <a:lnTo>
                  <a:pt x="57010" y="33990"/>
                </a:lnTo>
                <a:lnTo>
                  <a:pt x="57010" y="34020"/>
                </a:lnTo>
                <a:lnTo>
                  <a:pt x="57000" y="34130"/>
                </a:lnTo>
                <a:lnTo>
                  <a:pt x="56990" y="34170"/>
                </a:lnTo>
                <a:lnTo>
                  <a:pt x="56970" y="34200"/>
                </a:lnTo>
                <a:lnTo>
                  <a:pt x="56920" y="34210"/>
                </a:lnTo>
                <a:lnTo>
                  <a:pt x="56780" y="34220"/>
                </a:lnTo>
                <a:lnTo>
                  <a:pt x="56770" y="34220"/>
                </a:lnTo>
                <a:lnTo>
                  <a:pt x="56800" y="34250"/>
                </a:lnTo>
                <a:lnTo>
                  <a:pt x="56780" y="34270"/>
                </a:lnTo>
                <a:lnTo>
                  <a:pt x="56740" y="34270"/>
                </a:lnTo>
                <a:lnTo>
                  <a:pt x="56650" y="34250"/>
                </a:lnTo>
                <a:lnTo>
                  <a:pt x="56540" y="34170"/>
                </a:lnTo>
                <a:lnTo>
                  <a:pt x="56520" y="34140"/>
                </a:lnTo>
                <a:lnTo>
                  <a:pt x="56500" y="34110"/>
                </a:lnTo>
                <a:lnTo>
                  <a:pt x="56500" y="34080"/>
                </a:lnTo>
                <a:lnTo>
                  <a:pt x="56500" y="33990"/>
                </a:lnTo>
                <a:lnTo>
                  <a:pt x="56490" y="33940"/>
                </a:lnTo>
                <a:lnTo>
                  <a:pt x="56460" y="33900"/>
                </a:lnTo>
                <a:lnTo>
                  <a:pt x="56410" y="33860"/>
                </a:lnTo>
                <a:lnTo>
                  <a:pt x="56350" y="33840"/>
                </a:lnTo>
                <a:lnTo>
                  <a:pt x="56300" y="33810"/>
                </a:lnTo>
                <a:lnTo>
                  <a:pt x="56190" y="33780"/>
                </a:lnTo>
                <a:lnTo>
                  <a:pt x="56020" y="33820"/>
                </a:lnTo>
                <a:lnTo>
                  <a:pt x="55990" y="33820"/>
                </a:lnTo>
                <a:lnTo>
                  <a:pt x="55960" y="33810"/>
                </a:lnTo>
                <a:lnTo>
                  <a:pt x="55920" y="33780"/>
                </a:lnTo>
                <a:lnTo>
                  <a:pt x="55880" y="33700"/>
                </a:lnTo>
                <a:lnTo>
                  <a:pt x="55840" y="33660"/>
                </a:lnTo>
                <a:lnTo>
                  <a:pt x="55800" y="33630"/>
                </a:lnTo>
                <a:lnTo>
                  <a:pt x="55690" y="33590"/>
                </a:lnTo>
                <a:lnTo>
                  <a:pt x="55650" y="33590"/>
                </a:lnTo>
                <a:lnTo>
                  <a:pt x="55540" y="33620"/>
                </a:lnTo>
                <a:lnTo>
                  <a:pt x="55440" y="33620"/>
                </a:lnTo>
                <a:lnTo>
                  <a:pt x="55290" y="33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