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Mie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2900" y="45370"/>
                </a:moveTo>
                <a:lnTo>
                  <a:pt x="42800" y="45160"/>
                </a:lnTo>
                <a:lnTo>
                  <a:pt x="43030" y="45060"/>
                </a:lnTo>
                <a:lnTo>
                  <a:pt x="43090" y="45000"/>
                </a:lnTo>
                <a:lnTo>
                  <a:pt x="43120" y="44950"/>
                </a:lnTo>
                <a:lnTo>
                  <a:pt x="43090" y="44870"/>
                </a:lnTo>
                <a:lnTo>
                  <a:pt x="43090" y="44830"/>
                </a:lnTo>
                <a:lnTo>
                  <a:pt x="43120" y="44810"/>
                </a:lnTo>
                <a:lnTo>
                  <a:pt x="43160" y="44810"/>
                </a:lnTo>
                <a:lnTo>
                  <a:pt x="43320" y="44840"/>
                </a:lnTo>
                <a:lnTo>
                  <a:pt x="43500" y="44840"/>
                </a:lnTo>
                <a:lnTo>
                  <a:pt x="43700" y="44780"/>
                </a:lnTo>
                <a:lnTo>
                  <a:pt x="43790" y="44740"/>
                </a:lnTo>
                <a:lnTo>
                  <a:pt x="43850" y="44690"/>
                </a:lnTo>
                <a:lnTo>
                  <a:pt x="43880" y="44650"/>
                </a:lnTo>
                <a:lnTo>
                  <a:pt x="43910" y="44610"/>
                </a:lnTo>
                <a:lnTo>
                  <a:pt x="43940" y="44580"/>
                </a:lnTo>
                <a:lnTo>
                  <a:pt x="43960" y="44530"/>
                </a:lnTo>
                <a:lnTo>
                  <a:pt x="43980" y="44470"/>
                </a:lnTo>
                <a:lnTo>
                  <a:pt x="44000" y="44410"/>
                </a:lnTo>
                <a:lnTo>
                  <a:pt x="44020" y="44270"/>
                </a:lnTo>
                <a:lnTo>
                  <a:pt x="44060" y="44130"/>
                </a:lnTo>
                <a:lnTo>
                  <a:pt x="44090" y="43880"/>
                </a:lnTo>
                <a:lnTo>
                  <a:pt x="44090" y="43850"/>
                </a:lnTo>
                <a:lnTo>
                  <a:pt x="44070" y="43810"/>
                </a:lnTo>
                <a:lnTo>
                  <a:pt x="43980" y="43700"/>
                </a:lnTo>
                <a:lnTo>
                  <a:pt x="43960" y="43630"/>
                </a:lnTo>
                <a:lnTo>
                  <a:pt x="44300" y="43520"/>
                </a:lnTo>
                <a:lnTo>
                  <a:pt x="44340" y="43530"/>
                </a:lnTo>
                <a:lnTo>
                  <a:pt x="44370" y="43550"/>
                </a:lnTo>
                <a:lnTo>
                  <a:pt x="44400" y="43620"/>
                </a:lnTo>
                <a:lnTo>
                  <a:pt x="44430" y="43660"/>
                </a:lnTo>
                <a:lnTo>
                  <a:pt x="44500" y="43730"/>
                </a:lnTo>
                <a:lnTo>
                  <a:pt x="44600" y="43790"/>
                </a:lnTo>
                <a:lnTo>
                  <a:pt x="44760" y="43860"/>
                </a:lnTo>
                <a:lnTo>
                  <a:pt x="44790" y="43920"/>
                </a:lnTo>
                <a:lnTo>
                  <a:pt x="44840" y="43970"/>
                </a:lnTo>
                <a:lnTo>
                  <a:pt x="44870" y="44020"/>
                </a:lnTo>
                <a:lnTo>
                  <a:pt x="44910" y="44140"/>
                </a:lnTo>
                <a:lnTo>
                  <a:pt x="44950" y="44200"/>
                </a:lnTo>
                <a:lnTo>
                  <a:pt x="44990" y="44260"/>
                </a:lnTo>
                <a:lnTo>
                  <a:pt x="44970" y="44270"/>
                </a:lnTo>
                <a:lnTo>
                  <a:pt x="44920" y="44250"/>
                </a:lnTo>
                <a:lnTo>
                  <a:pt x="44790" y="44350"/>
                </a:lnTo>
                <a:lnTo>
                  <a:pt x="44720" y="44410"/>
                </a:lnTo>
                <a:lnTo>
                  <a:pt x="44690" y="44460"/>
                </a:lnTo>
                <a:lnTo>
                  <a:pt x="44690" y="44490"/>
                </a:lnTo>
                <a:lnTo>
                  <a:pt x="44680" y="44520"/>
                </a:lnTo>
                <a:lnTo>
                  <a:pt x="44670" y="44540"/>
                </a:lnTo>
                <a:lnTo>
                  <a:pt x="44680" y="44560"/>
                </a:lnTo>
                <a:lnTo>
                  <a:pt x="44730" y="44560"/>
                </a:lnTo>
                <a:lnTo>
                  <a:pt x="44680" y="44600"/>
                </a:lnTo>
                <a:lnTo>
                  <a:pt x="44690" y="44670"/>
                </a:lnTo>
                <a:lnTo>
                  <a:pt x="44660" y="44750"/>
                </a:lnTo>
                <a:lnTo>
                  <a:pt x="44600" y="44880"/>
                </a:lnTo>
                <a:lnTo>
                  <a:pt x="44450" y="45070"/>
                </a:lnTo>
                <a:lnTo>
                  <a:pt x="44360" y="45190"/>
                </a:lnTo>
                <a:lnTo>
                  <a:pt x="44340" y="45350"/>
                </a:lnTo>
                <a:lnTo>
                  <a:pt x="44320" y="45420"/>
                </a:lnTo>
                <a:lnTo>
                  <a:pt x="44310" y="45490"/>
                </a:lnTo>
                <a:lnTo>
                  <a:pt x="44320" y="45510"/>
                </a:lnTo>
                <a:lnTo>
                  <a:pt x="44350" y="45560"/>
                </a:lnTo>
                <a:lnTo>
                  <a:pt x="44360" y="45580"/>
                </a:lnTo>
                <a:lnTo>
                  <a:pt x="44390" y="45590"/>
                </a:lnTo>
                <a:lnTo>
                  <a:pt x="44390" y="45640"/>
                </a:lnTo>
                <a:lnTo>
                  <a:pt x="44380" y="45680"/>
                </a:lnTo>
                <a:lnTo>
                  <a:pt x="44370" y="45720"/>
                </a:lnTo>
                <a:lnTo>
                  <a:pt x="44400" y="45770"/>
                </a:lnTo>
                <a:lnTo>
                  <a:pt x="44450" y="45790"/>
                </a:lnTo>
                <a:lnTo>
                  <a:pt x="44580" y="45790"/>
                </a:lnTo>
                <a:lnTo>
                  <a:pt x="44640" y="45810"/>
                </a:lnTo>
                <a:lnTo>
                  <a:pt x="44690" y="45850"/>
                </a:lnTo>
                <a:lnTo>
                  <a:pt x="44730" y="45900"/>
                </a:lnTo>
                <a:lnTo>
                  <a:pt x="44770" y="45940"/>
                </a:lnTo>
                <a:lnTo>
                  <a:pt x="44990" y="46090"/>
                </a:lnTo>
                <a:lnTo>
                  <a:pt x="45140" y="46150"/>
                </a:lnTo>
                <a:lnTo>
                  <a:pt x="45180" y="46180"/>
                </a:lnTo>
                <a:lnTo>
                  <a:pt x="45210" y="46170"/>
                </a:lnTo>
                <a:lnTo>
                  <a:pt x="45250" y="46170"/>
                </a:lnTo>
                <a:lnTo>
                  <a:pt x="45290" y="46190"/>
                </a:lnTo>
                <a:lnTo>
                  <a:pt x="45320" y="46210"/>
                </a:lnTo>
                <a:lnTo>
                  <a:pt x="45340" y="46250"/>
                </a:lnTo>
                <a:lnTo>
                  <a:pt x="45340" y="46290"/>
                </a:lnTo>
                <a:lnTo>
                  <a:pt x="45350" y="46320"/>
                </a:lnTo>
                <a:lnTo>
                  <a:pt x="45380" y="46360"/>
                </a:lnTo>
                <a:lnTo>
                  <a:pt x="45420" y="46370"/>
                </a:lnTo>
                <a:lnTo>
                  <a:pt x="45450" y="46370"/>
                </a:lnTo>
                <a:lnTo>
                  <a:pt x="45470" y="46370"/>
                </a:lnTo>
                <a:lnTo>
                  <a:pt x="45500" y="46400"/>
                </a:lnTo>
                <a:lnTo>
                  <a:pt x="45500" y="46440"/>
                </a:lnTo>
                <a:lnTo>
                  <a:pt x="45480" y="46570"/>
                </a:lnTo>
                <a:lnTo>
                  <a:pt x="45440" y="46560"/>
                </a:lnTo>
                <a:lnTo>
                  <a:pt x="45410" y="46550"/>
                </a:lnTo>
                <a:lnTo>
                  <a:pt x="45380" y="46560"/>
                </a:lnTo>
                <a:lnTo>
                  <a:pt x="45350" y="46600"/>
                </a:lnTo>
                <a:lnTo>
                  <a:pt x="45370" y="46620"/>
                </a:lnTo>
                <a:lnTo>
                  <a:pt x="45390" y="46640"/>
                </a:lnTo>
                <a:lnTo>
                  <a:pt x="45420" y="46650"/>
                </a:lnTo>
                <a:lnTo>
                  <a:pt x="45460" y="46650"/>
                </a:lnTo>
                <a:lnTo>
                  <a:pt x="45410" y="46690"/>
                </a:lnTo>
                <a:lnTo>
                  <a:pt x="45390" y="46720"/>
                </a:lnTo>
                <a:lnTo>
                  <a:pt x="45380" y="46740"/>
                </a:lnTo>
                <a:lnTo>
                  <a:pt x="45400" y="46780"/>
                </a:lnTo>
                <a:lnTo>
                  <a:pt x="45420" y="46840"/>
                </a:lnTo>
                <a:lnTo>
                  <a:pt x="45430" y="46910"/>
                </a:lnTo>
                <a:lnTo>
                  <a:pt x="45410" y="46960"/>
                </a:lnTo>
                <a:lnTo>
                  <a:pt x="45390" y="46980"/>
                </a:lnTo>
                <a:lnTo>
                  <a:pt x="45280" y="47020"/>
                </a:lnTo>
                <a:lnTo>
                  <a:pt x="45240" y="47030"/>
                </a:lnTo>
                <a:lnTo>
                  <a:pt x="45190" y="47030"/>
                </a:lnTo>
                <a:lnTo>
                  <a:pt x="45120" y="47010"/>
                </a:lnTo>
                <a:lnTo>
                  <a:pt x="45060" y="46980"/>
                </a:lnTo>
                <a:lnTo>
                  <a:pt x="45060" y="46940"/>
                </a:lnTo>
                <a:lnTo>
                  <a:pt x="45100" y="46920"/>
                </a:lnTo>
                <a:lnTo>
                  <a:pt x="45160" y="46940"/>
                </a:lnTo>
                <a:lnTo>
                  <a:pt x="45220" y="46960"/>
                </a:lnTo>
                <a:lnTo>
                  <a:pt x="45260" y="46990"/>
                </a:lnTo>
                <a:lnTo>
                  <a:pt x="45250" y="46960"/>
                </a:lnTo>
                <a:lnTo>
                  <a:pt x="45250" y="46930"/>
                </a:lnTo>
                <a:lnTo>
                  <a:pt x="45240" y="46910"/>
                </a:lnTo>
                <a:lnTo>
                  <a:pt x="45280" y="46940"/>
                </a:lnTo>
                <a:lnTo>
                  <a:pt x="45300" y="46860"/>
                </a:lnTo>
                <a:lnTo>
                  <a:pt x="45270" y="46820"/>
                </a:lnTo>
                <a:lnTo>
                  <a:pt x="45210" y="46800"/>
                </a:lnTo>
                <a:lnTo>
                  <a:pt x="45160" y="46820"/>
                </a:lnTo>
                <a:lnTo>
                  <a:pt x="45160" y="46840"/>
                </a:lnTo>
                <a:lnTo>
                  <a:pt x="45160" y="46850"/>
                </a:lnTo>
                <a:lnTo>
                  <a:pt x="45160" y="46860"/>
                </a:lnTo>
                <a:lnTo>
                  <a:pt x="45160" y="46890"/>
                </a:lnTo>
                <a:lnTo>
                  <a:pt x="45060" y="46820"/>
                </a:lnTo>
                <a:lnTo>
                  <a:pt x="45010" y="46860"/>
                </a:lnTo>
                <a:lnTo>
                  <a:pt x="44920" y="46880"/>
                </a:lnTo>
                <a:lnTo>
                  <a:pt x="44850" y="46860"/>
                </a:lnTo>
                <a:lnTo>
                  <a:pt x="44870" y="46800"/>
                </a:lnTo>
                <a:lnTo>
                  <a:pt x="44910" y="46730"/>
                </a:lnTo>
                <a:lnTo>
                  <a:pt x="44860" y="46720"/>
                </a:lnTo>
                <a:lnTo>
                  <a:pt x="44770" y="46750"/>
                </a:lnTo>
                <a:lnTo>
                  <a:pt x="44690" y="46790"/>
                </a:lnTo>
                <a:lnTo>
                  <a:pt x="44750" y="46810"/>
                </a:lnTo>
                <a:lnTo>
                  <a:pt x="44740" y="46850"/>
                </a:lnTo>
                <a:lnTo>
                  <a:pt x="44710" y="46890"/>
                </a:lnTo>
                <a:lnTo>
                  <a:pt x="44620" y="46930"/>
                </a:lnTo>
                <a:lnTo>
                  <a:pt x="44570" y="46970"/>
                </a:lnTo>
                <a:lnTo>
                  <a:pt x="44530" y="46980"/>
                </a:lnTo>
                <a:lnTo>
                  <a:pt x="44470" y="46910"/>
                </a:lnTo>
                <a:lnTo>
                  <a:pt x="44460" y="46930"/>
                </a:lnTo>
                <a:lnTo>
                  <a:pt x="44440" y="46940"/>
                </a:lnTo>
                <a:lnTo>
                  <a:pt x="44440" y="46960"/>
                </a:lnTo>
                <a:lnTo>
                  <a:pt x="44430" y="46990"/>
                </a:lnTo>
                <a:lnTo>
                  <a:pt x="44350" y="46940"/>
                </a:lnTo>
                <a:lnTo>
                  <a:pt x="44320" y="46940"/>
                </a:lnTo>
                <a:lnTo>
                  <a:pt x="44310" y="46980"/>
                </a:lnTo>
                <a:lnTo>
                  <a:pt x="44290" y="47010"/>
                </a:lnTo>
                <a:lnTo>
                  <a:pt x="44270" y="47030"/>
                </a:lnTo>
                <a:lnTo>
                  <a:pt x="44300" y="47090"/>
                </a:lnTo>
                <a:lnTo>
                  <a:pt x="44260" y="47090"/>
                </a:lnTo>
                <a:lnTo>
                  <a:pt x="44170" y="47060"/>
                </a:lnTo>
                <a:lnTo>
                  <a:pt x="44040" y="47150"/>
                </a:lnTo>
                <a:lnTo>
                  <a:pt x="44010" y="47180"/>
                </a:lnTo>
                <a:lnTo>
                  <a:pt x="43920" y="47180"/>
                </a:lnTo>
                <a:lnTo>
                  <a:pt x="43780" y="47250"/>
                </a:lnTo>
                <a:lnTo>
                  <a:pt x="43670" y="47360"/>
                </a:lnTo>
                <a:lnTo>
                  <a:pt x="43660" y="47460"/>
                </a:lnTo>
                <a:lnTo>
                  <a:pt x="43690" y="47490"/>
                </a:lnTo>
                <a:lnTo>
                  <a:pt x="43720" y="47500"/>
                </a:lnTo>
                <a:lnTo>
                  <a:pt x="43730" y="47520"/>
                </a:lnTo>
                <a:lnTo>
                  <a:pt x="43710" y="47570"/>
                </a:lnTo>
                <a:lnTo>
                  <a:pt x="43690" y="47590"/>
                </a:lnTo>
                <a:lnTo>
                  <a:pt x="43670" y="47600"/>
                </a:lnTo>
                <a:lnTo>
                  <a:pt x="43640" y="47610"/>
                </a:lnTo>
                <a:lnTo>
                  <a:pt x="43620" y="47620"/>
                </a:lnTo>
                <a:lnTo>
                  <a:pt x="43590" y="47600"/>
                </a:lnTo>
                <a:lnTo>
                  <a:pt x="43550" y="47530"/>
                </a:lnTo>
                <a:lnTo>
                  <a:pt x="43530" y="47520"/>
                </a:lnTo>
                <a:lnTo>
                  <a:pt x="43510" y="47540"/>
                </a:lnTo>
                <a:lnTo>
                  <a:pt x="43470" y="47610"/>
                </a:lnTo>
                <a:lnTo>
                  <a:pt x="43430" y="47640"/>
                </a:lnTo>
                <a:lnTo>
                  <a:pt x="43430" y="47670"/>
                </a:lnTo>
                <a:lnTo>
                  <a:pt x="43470" y="47670"/>
                </a:lnTo>
                <a:lnTo>
                  <a:pt x="43510" y="47680"/>
                </a:lnTo>
                <a:lnTo>
                  <a:pt x="43520" y="47710"/>
                </a:lnTo>
                <a:lnTo>
                  <a:pt x="43530" y="47750"/>
                </a:lnTo>
                <a:lnTo>
                  <a:pt x="43580" y="47810"/>
                </a:lnTo>
                <a:lnTo>
                  <a:pt x="43610" y="47840"/>
                </a:lnTo>
                <a:lnTo>
                  <a:pt x="43600" y="47860"/>
                </a:lnTo>
                <a:lnTo>
                  <a:pt x="43600" y="47880"/>
                </a:lnTo>
                <a:lnTo>
                  <a:pt x="43600" y="47980"/>
                </a:lnTo>
                <a:lnTo>
                  <a:pt x="43590" y="48010"/>
                </a:lnTo>
                <a:lnTo>
                  <a:pt x="43550" y="48030"/>
                </a:lnTo>
                <a:lnTo>
                  <a:pt x="43520" y="48010"/>
                </a:lnTo>
                <a:lnTo>
                  <a:pt x="43490" y="47970"/>
                </a:lnTo>
                <a:lnTo>
                  <a:pt x="43470" y="47930"/>
                </a:lnTo>
                <a:lnTo>
                  <a:pt x="43430" y="47970"/>
                </a:lnTo>
                <a:lnTo>
                  <a:pt x="43390" y="48010"/>
                </a:lnTo>
                <a:lnTo>
                  <a:pt x="43390" y="48030"/>
                </a:lnTo>
                <a:lnTo>
                  <a:pt x="43460" y="48040"/>
                </a:lnTo>
                <a:lnTo>
                  <a:pt x="43480" y="48090"/>
                </a:lnTo>
                <a:lnTo>
                  <a:pt x="43460" y="48120"/>
                </a:lnTo>
                <a:lnTo>
                  <a:pt x="43410" y="48100"/>
                </a:lnTo>
                <a:lnTo>
                  <a:pt x="43400" y="48160"/>
                </a:lnTo>
                <a:lnTo>
                  <a:pt x="43370" y="48180"/>
                </a:lnTo>
                <a:lnTo>
                  <a:pt x="43270" y="48200"/>
                </a:lnTo>
                <a:lnTo>
                  <a:pt x="43260" y="48210"/>
                </a:lnTo>
                <a:lnTo>
                  <a:pt x="43240" y="48240"/>
                </a:lnTo>
                <a:lnTo>
                  <a:pt x="43210" y="48280"/>
                </a:lnTo>
                <a:lnTo>
                  <a:pt x="43190" y="48290"/>
                </a:lnTo>
                <a:lnTo>
                  <a:pt x="43160" y="48290"/>
                </a:lnTo>
                <a:lnTo>
                  <a:pt x="43100" y="48290"/>
                </a:lnTo>
                <a:lnTo>
                  <a:pt x="42990" y="48440"/>
                </a:lnTo>
                <a:lnTo>
                  <a:pt x="42840" y="48840"/>
                </a:lnTo>
                <a:lnTo>
                  <a:pt x="42770" y="49010"/>
                </a:lnTo>
                <a:lnTo>
                  <a:pt x="42700" y="48970"/>
                </a:lnTo>
                <a:lnTo>
                  <a:pt x="42650" y="48950"/>
                </a:lnTo>
                <a:lnTo>
                  <a:pt x="42610" y="48910"/>
                </a:lnTo>
                <a:lnTo>
                  <a:pt x="42580" y="48880"/>
                </a:lnTo>
                <a:lnTo>
                  <a:pt x="42560" y="48840"/>
                </a:lnTo>
                <a:lnTo>
                  <a:pt x="42510" y="48800"/>
                </a:lnTo>
                <a:lnTo>
                  <a:pt x="42390" y="48660"/>
                </a:lnTo>
                <a:lnTo>
                  <a:pt x="42360" y="48600"/>
                </a:lnTo>
                <a:lnTo>
                  <a:pt x="42340" y="48550"/>
                </a:lnTo>
                <a:lnTo>
                  <a:pt x="42340" y="48520"/>
                </a:lnTo>
                <a:lnTo>
                  <a:pt x="42350" y="48480"/>
                </a:lnTo>
                <a:lnTo>
                  <a:pt x="42430" y="48430"/>
                </a:lnTo>
                <a:lnTo>
                  <a:pt x="42450" y="48390"/>
                </a:lnTo>
                <a:lnTo>
                  <a:pt x="42470" y="48320"/>
                </a:lnTo>
                <a:lnTo>
                  <a:pt x="42500" y="48300"/>
                </a:lnTo>
                <a:lnTo>
                  <a:pt x="42540" y="48300"/>
                </a:lnTo>
                <a:lnTo>
                  <a:pt x="42560" y="48280"/>
                </a:lnTo>
                <a:lnTo>
                  <a:pt x="42570" y="48250"/>
                </a:lnTo>
                <a:lnTo>
                  <a:pt x="42670" y="48190"/>
                </a:lnTo>
                <a:lnTo>
                  <a:pt x="42720" y="48130"/>
                </a:lnTo>
                <a:lnTo>
                  <a:pt x="42750" y="48070"/>
                </a:lnTo>
                <a:lnTo>
                  <a:pt x="42760" y="48010"/>
                </a:lnTo>
                <a:lnTo>
                  <a:pt x="42800" y="47930"/>
                </a:lnTo>
                <a:lnTo>
                  <a:pt x="42840" y="47890"/>
                </a:lnTo>
                <a:lnTo>
                  <a:pt x="42900" y="47870"/>
                </a:lnTo>
                <a:lnTo>
                  <a:pt x="43050" y="47870"/>
                </a:lnTo>
                <a:lnTo>
                  <a:pt x="43080" y="47860"/>
                </a:lnTo>
                <a:lnTo>
                  <a:pt x="43090" y="47840"/>
                </a:lnTo>
                <a:lnTo>
                  <a:pt x="43060" y="47780"/>
                </a:lnTo>
                <a:lnTo>
                  <a:pt x="43040" y="47730"/>
                </a:lnTo>
                <a:lnTo>
                  <a:pt x="43110" y="47460"/>
                </a:lnTo>
                <a:lnTo>
                  <a:pt x="43110" y="47420"/>
                </a:lnTo>
                <a:lnTo>
                  <a:pt x="43110" y="47240"/>
                </a:lnTo>
                <a:lnTo>
                  <a:pt x="43140" y="47100"/>
                </a:lnTo>
                <a:lnTo>
                  <a:pt x="43140" y="47050"/>
                </a:lnTo>
                <a:lnTo>
                  <a:pt x="43120" y="47000"/>
                </a:lnTo>
                <a:lnTo>
                  <a:pt x="43100" y="46950"/>
                </a:lnTo>
                <a:lnTo>
                  <a:pt x="43090" y="46900"/>
                </a:lnTo>
                <a:lnTo>
                  <a:pt x="43100" y="46870"/>
                </a:lnTo>
                <a:lnTo>
                  <a:pt x="43110" y="46840"/>
                </a:lnTo>
                <a:lnTo>
                  <a:pt x="43030" y="46660"/>
                </a:lnTo>
                <a:lnTo>
                  <a:pt x="43010" y="46620"/>
                </a:lnTo>
                <a:lnTo>
                  <a:pt x="42990" y="46570"/>
                </a:lnTo>
                <a:lnTo>
                  <a:pt x="43000" y="46510"/>
                </a:lnTo>
                <a:lnTo>
                  <a:pt x="43030" y="46460"/>
                </a:lnTo>
                <a:lnTo>
                  <a:pt x="43070" y="46420"/>
                </a:lnTo>
                <a:lnTo>
                  <a:pt x="43120" y="46400"/>
                </a:lnTo>
                <a:lnTo>
                  <a:pt x="43250" y="46380"/>
                </a:lnTo>
                <a:lnTo>
                  <a:pt x="43310" y="46350"/>
                </a:lnTo>
                <a:lnTo>
                  <a:pt x="43380" y="46280"/>
                </a:lnTo>
                <a:lnTo>
                  <a:pt x="43410" y="46230"/>
                </a:lnTo>
                <a:lnTo>
                  <a:pt x="43410" y="46180"/>
                </a:lnTo>
                <a:lnTo>
                  <a:pt x="43400" y="46150"/>
                </a:lnTo>
                <a:lnTo>
                  <a:pt x="43380" y="46130"/>
                </a:lnTo>
                <a:lnTo>
                  <a:pt x="43320" y="46120"/>
                </a:lnTo>
                <a:lnTo>
                  <a:pt x="43290" y="46100"/>
                </a:lnTo>
                <a:lnTo>
                  <a:pt x="43260" y="46030"/>
                </a:lnTo>
                <a:lnTo>
                  <a:pt x="43240" y="46010"/>
                </a:lnTo>
                <a:lnTo>
                  <a:pt x="43210" y="46010"/>
                </a:lnTo>
                <a:lnTo>
                  <a:pt x="43170" y="46010"/>
                </a:lnTo>
                <a:lnTo>
                  <a:pt x="43130" y="46000"/>
                </a:lnTo>
                <a:lnTo>
                  <a:pt x="43080" y="45980"/>
                </a:lnTo>
                <a:lnTo>
                  <a:pt x="43010" y="45950"/>
                </a:lnTo>
                <a:lnTo>
                  <a:pt x="42970" y="45910"/>
                </a:lnTo>
                <a:lnTo>
                  <a:pt x="42950" y="45870"/>
                </a:lnTo>
                <a:lnTo>
                  <a:pt x="42950" y="45820"/>
                </a:lnTo>
                <a:lnTo>
                  <a:pt x="42960" y="45760"/>
                </a:lnTo>
                <a:lnTo>
                  <a:pt x="42960" y="45710"/>
                </a:lnTo>
                <a:lnTo>
                  <a:pt x="42950" y="45680"/>
                </a:lnTo>
                <a:lnTo>
                  <a:pt x="42910" y="45660"/>
                </a:lnTo>
                <a:lnTo>
                  <a:pt x="42900" y="45650"/>
                </a:lnTo>
                <a:lnTo>
                  <a:pt x="42910" y="45630"/>
                </a:lnTo>
                <a:lnTo>
                  <a:pt x="42980" y="45610"/>
                </a:lnTo>
                <a:lnTo>
                  <a:pt x="43000" y="45580"/>
                </a:lnTo>
                <a:lnTo>
                  <a:pt x="42980" y="45500"/>
                </a:lnTo>
                <a:lnTo>
                  <a:pt x="42970" y="45450"/>
                </a:lnTo>
                <a:lnTo>
                  <a:pt x="42960" y="45410"/>
                </a:lnTo>
                <a:lnTo>
                  <a:pt x="42950" y="45390"/>
                </a:lnTo>
                <a:lnTo>
                  <a:pt x="42940" y="45380"/>
                </a:lnTo>
                <a:lnTo>
                  <a:pt x="42900" y="45370"/>
                </a:lnTo>
                <a:close/>
                <a:moveTo>
                  <a:pt x="45400" y="46150"/>
                </a:moveTo>
                <a:lnTo>
                  <a:pt x="45420" y="46120"/>
                </a:lnTo>
                <a:lnTo>
                  <a:pt x="45450" y="46130"/>
                </a:lnTo>
                <a:lnTo>
                  <a:pt x="45450" y="46150"/>
                </a:lnTo>
                <a:lnTo>
                  <a:pt x="45430" y="46180"/>
                </a:lnTo>
                <a:lnTo>
                  <a:pt x="45400" y="46210"/>
                </a:lnTo>
                <a:lnTo>
                  <a:pt x="45380" y="46220"/>
                </a:lnTo>
                <a:lnTo>
                  <a:pt x="45360" y="46190"/>
                </a:lnTo>
                <a:lnTo>
                  <a:pt x="45350" y="46170"/>
                </a:lnTo>
                <a:lnTo>
                  <a:pt x="45400" y="46150"/>
                </a:lnTo>
                <a:close/>
                <a:moveTo>
                  <a:pt x="45400" y="46020"/>
                </a:moveTo>
                <a:lnTo>
                  <a:pt x="45420" y="46000"/>
                </a:lnTo>
                <a:lnTo>
                  <a:pt x="45460" y="45990"/>
                </a:lnTo>
                <a:lnTo>
                  <a:pt x="45430" y="46020"/>
                </a:lnTo>
                <a:lnTo>
                  <a:pt x="45440" y="46040"/>
                </a:lnTo>
                <a:lnTo>
                  <a:pt x="45390" y="46050"/>
                </a:lnTo>
                <a:lnTo>
                  <a:pt x="45350" y="46090"/>
                </a:lnTo>
                <a:lnTo>
                  <a:pt x="45300" y="46100"/>
                </a:lnTo>
                <a:lnTo>
                  <a:pt x="45280" y="46080"/>
                </a:lnTo>
                <a:lnTo>
                  <a:pt x="45330" y="46060"/>
                </a:lnTo>
                <a:lnTo>
                  <a:pt x="45400" y="46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