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Kōchi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Japan • State Map | Fully Editable Vector Shape</a:t>
            </a:r>
          </a:p>
        </p:txBody>
      </p:sp>
      <p:sp>
        <p:nvSpPr>
          <p:cNvPr id="101" name="Kōchi"/>
          <p:cNvSpPr/>
          <p:nvPr/>
        </p:nvSpPr>
        <p:spPr>
          <a:xfrm>
            <a:off x="3177549" y="1325880"/>
            <a:ext cx="5836595" cy="4937760"/>
          </a:xfrm>
          <a:custGeom>
            <a:avLst/>
            <a:gdLst/>
            <a:ahLst/>
            <a:cxnLst/>
            <a:rect l="0" t="0" r="100000" b="84600"/>
            <a:pathLst>
              <a:path w="100000" h="84600">
                <a:moveTo>
                  <a:pt x="35900" y="48410"/>
                </a:moveTo>
                <a:lnTo>
                  <a:pt x="36180" y="48520"/>
                </a:lnTo>
                <a:lnTo>
                  <a:pt x="36300" y="48530"/>
                </a:lnTo>
                <a:lnTo>
                  <a:pt x="36340" y="48530"/>
                </a:lnTo>
                <a:lnTo>
                  <a:pt x="36390" y="48530"/>
                </a:lnTo>
                <a:lnTo>
                  <a:pt x="36440" y="48550"/>
                </a:lnTo>
                <a:lnTo>
                  <a:pt x="36600" y="48650"/>
                </a:lnTo>
                <a:lnTo>
                  <a:pt x="36660" y="48660"/>
                </a:lnTo>
                <a:lnTo>
                  <a:pt x="36710" y="48660"/>
                </a:lnTo>
                <a:lnTo>
                  <a:pt x="36740" y="48630"/>
                </a:lnTo>
                <a:lnTo>
                  <a:pt x="36770" y="48590"/>
                </a:lnTo>
                <a:lnTo>
                  <a:pt x="36800" y="48570"/>
                </a:lnTo>
                <a:lnTo>
                  <a:pt x="36860" y="48550"/>
                </a:lnTo>
                <a:lnTo>
                  <a:pt x="36990" y="48570"/>
                </a:lnTo>
                <a:lnTo>
                  <a:pt x="37020" y="48600"/>
                </a:lnTo>
                <a:lnTo>
                  <a:pt x="37040" y="48670"/>
                </a:lnTo>
                <a:lnTo>
                  <a:pt x="37060" y="48710"/>
                </a:lnTo>
                <a:lnTo>
                  <a:pt x="37080" y="48750"/>
                </a:lnTo>
                <a:lnTo>
                  <a:pt x="37090" y="48790"/>
                </a:lnTo>
                <a:lnTo>
                  <a:pt x="37110" y="49040"/>
                </a:lnTo>
                <a:lnTo>
                  <a:pt x="37130" y="49050"/>
                </a:lnTo>
                <a:lnTo>
                  <a:pt x="37230" y="49050"/>
                </a:lnTo>
                <a:lnTo>
                  <a:pt x="37320" y="49060"/>
                </a:lnTo>
                <a:lnTo>
                  <a:pt x="37370" y="49080"/>
                </a:lnTo>
                <a:lnTo>
                  <a:pt x="37400" y="49120"/>
                </a:lnTo>
                <a:lnTo>
                  <a:pt x="37410" y="49160"/>
                </a:lnTo>
                <a:lnTo>
                  <a:pt x="37410" y="49190"/>
                </a:lnTo>
                <a:lnTo>
                  <a:pt x="37410" y="49230"/>
                </a:lnTo>
                <a:lnTo>
                  <a:pt x="37390" y="49280"/>
                </a:lnTo>
                <a:lnTo>
                  <a:pt x="37460" y="49440"/>
                </a:lnTo>
                <a:lnTo>
                  <a:pt x="37490" y="49480"/>
                </a:lnTo>
                <a:lnTo>
                  <a:pt x="37570" y="49510"/>
                </a:lnTo>
                <a:lnTo>
                  <a:pt x="37620" y="49520"/>
                </a:lnTo>
                <a:lnTo>
                  <a:pt x="37660" y="49510"/>
                </a:lnTo>
                <a:lnTo>
                  <a:pt x="37800" y="49560"/>
                </a:lnTo>
                <a:lnTo>
                  <a:pt x="37740" y="49640"/>
                </a:lnTo>
                <a:lnTo>
                  <a:pt x="37650" y="49800"/>
                </a:lnTo>
                <a:lnTo>
                  <a:pt x="37560" y="50100"/>
                </a:lnTo>
                <a:lnTo>
                  <a:pt x="37540" y="50230"/>
                </a:lnTo>
                <a:lnTo>
                  <a:pt x="37520" y="50330"/>
                </a:lnTo>
                <a:lnTo>
                  <a:pt x="37510" y="50380"/>
                </a:lnTo>
                <a:lnTo>
                  <a:pt x="37500" y="50470"/>
                </a:lnTo>
                <a:lnTo>
                  <a:pt x="37490" y="50550"/>
                </a:lnTo>
                <a:lnTo>
                  <a:pt x="37450" y="50590"/>
                </a:lnTo>
                <a:lnTo>
                  <a:pt x="37400" y="50470"/>
                </a:lnTo>
                <a:lnTo>
                  <a:pt x="37350" y="50400"/>
                </a:lnTo>
                <a:lnTo>
                  <a:pt x="37310" y="50400"/>
                </a:lnTo>
                <a:lnTo>
                  <a:pt x="37250" y="50390"/>
                </a:lnTo>
                <a:lnTo>
                  <a:pt x="37250" y="50310"/>
                </a:lnTo>
                <a:lnTo>
                  <a:pt x="37170" y="50230"/>
                </a:lnTo>
                <a:lnTo>
                  <a:pt x="37050" y="50070"/>
                </a:lnTo>
                <a:lnTo>
                  <a:pt x="37010" y="49960"/>
                </a:lnTo>
                <a:lnTo>
                  <a:pt x="36930" y="49930"/>
                </a:lnTo>
                <a:lnTo>
                  <a:pt x="36840" y="49890"/>
                </a:lnTo>
                <a:lnTo>
                  <a:pt x="36770" y="49810"/>
                </a:lnTo>
                <a:lnTo>
                  <a:pt x="36720" y="49690"/>
                </a:lnTo>
                <a:lnTo>
                  <a:pt x="36510" y="49670"/>
                </a:lnTo>
                <a:lnTo>
                  <a:pt x="36240" y="49600"/>
                </a:lnTo>
                <a:lnTo>
                  <a:pt x="36170" y="49530"/>
                </a:lnTo>
                <a:lnTo>
                  <a:pt x="35980" y="49560"/>
                </a:lnTo>
                <a:lnTo>
                  <a:pt x="35790" y="49610"/>
                </a:lnTo>
                <a:lnTo>
                  <a:pt x="35730" y="49660"/>
                </a:lnTo>
                <a:lnTo>
                  <a:pt x="35610" y="49710"/>
                </a:lnTo>
                <a:lnTo>
                  <a:pt x="35370" y="49830"/>
                </a:lnTo>
                <a:lnTo>
                  <a:pt x="35330" y="49910"/>
                </a:lnTo>
                <a:lnTo>
                  <a:pt x="35340" y="49970"/>
                </a:lnTo>
                <a:lnTo>
                  <a:pt x="35290" y="50010"/>
                </a:lnTo>
                <a:lnTo>
                  <a:pt x="35220" y="50040"/>
                </a:lnTo>
                <a:lnTo>
                  <a:pt x="35150" y="50050"/>
                </a:lnTo>
                <a:lnTo>
                  <a:pt x="35110" y="50050"/>
                </a:lnTo>
                <a:lnTo>
                  <a:pt x="35080" y="50060"/>
                </a:lnTo>
                <a:lnTo>
                  <a:pt x="35050" y="50080"/>
                </a:lnTo>
                <a:lnTo>
                  <a:pt x="35020" y="50100"/>
                </a:lnTo>
                <a:lnTo>
                  <a:pt x="34970" y="50180"/>
                </a:lnTo>
                <a:lnTo>
                  <a:pt x="34950" y="50190"/>
                </a:lnTo>
                <a:lnTo>
                  <a:pt x="34960" y="50130"/>
                </a:lnTo>
                <a:lnTo>
                  <a:pt x="34940" y="50120"/>
                </a:lnTo>
                <a:lnTo>
                  <a:pt x="34920" y="50100"/>
                </a:lnTo>
                <a:lnTo>
                  <a:pt x="34860" y="50140"/>
                </a:lnTo>
                <a:lnTo>
                  <a:pt x="34800" y="50200"/>
                </a:lnTo>
                <a:lnTo>
                  <a:pt x="34750" y="50280"/>
                </a:lnTo>
                <a:lnTo>
                  <a:pt x="34760" y="50340"/>
                </a:lnTo>
                <a:lnTo>
                  <a:pt x="34740" y="50390"/>
                </a:lnTo>
                <a:lnTo>
                  <a:pt x="34750" y="50410"/>
                </a:lnTo>
                <a:lnTo>
                  <a:pt x="34770" y="50440"/>
                </a:lnTo>
                <a:lnTo>
                  <a:pt x="34780" y="50460"/>
                </a:lnTo>
                <a:lnTo>
                  <a:pt x="34790" y="50480"/>
                </a:lnTo>
                <a:lnTo>
                  <a:pt x="34800" y="50490"/>
                </a:lnTo>
                <a:lnTo>
                  <a:pt x="34800" y="50510"/>
                </a:lnTo>
                <a:lnTo>
                  <a:pt x="34800" y="50530"/>
                </a:lnTo>
                <a:lnTo>
                  <a:pt x="34780" y="50550"/>
                </a:lnTo>
                <a:lnTo>
                  <a:pt x="34770" y="50560"/>
                </a:lnTo>
                <a:lnTo>
                  <a:pt x="34760" y="50570"/>
                </a:lnTo>
                <a:lnTo>
                  <a:pt x="34750" y="50650"/>
                </a:lnTo>
                <a:lnTo>
                  <a:pt x="34710" y="50700"/>
                </a:lnTo>
                <a:lnTo>
                  <a:pt x="34670" y="50740"/>
                </a:lnTo>
                <a:lnTo>
                  <a:pt x="34640" y="50760"/>
                </a:lnTo>
                <a:lnTo>
                  <a:pt x="34650" y="50840"/>
                </a:lnTo>
                <a:lnTo>
                  <a:pt x="34670" y="50860"/>
                </a:lnTo>
                <a:lnTo>
                  <a:pt x="34620" y="50890"/>
                </a:lnTo>
                <a:lnTo>
                  <a:pt x="34600" y="50850"/>
                </a:lnTo>
                <a:lnTo>
                  <a:pt x="34560" y="50850"/>
                </a:lnTo>
                <a:lnTo>
                  <a:pt x="34490" y="50940"/>
                </a:lnTo>
                <a:lnTo>
                  <a:pt x="34390" y="51110"/>
                </a:lnTo>
                <a:lnTo>
                  <a:pt x="34320" y="51200"/>
                </a:lnTo>
                <a:lnTo>
                  <a:pt x="34290" y="51250"/>
                </a:lnTo>
                <a:lnTo>
                  <a:pt x="34300" y="51300"/>
                </a:lnTo>
                <a:lnTo>
                  <a:pt x="34290" y="51330"/>
                </a:lnTo>
                <a:lnTo>
                  <a:pt x="34270" y="51350"/>
                </a:lnTo>
                <a:lnTo>
                  <a:pt x="34230" y="51320"/>
                </a:lnTo>
                <a:lnTo>
                  <a:pt x="34160" y="51280"/>
                </a:lnTo>
                <a:lnTo>
                  <a:pt x="34060" y="51330"/>
                </a:lnTo>
                <a:lnTo>
                  <a:pt x="34010" y="51460"/>
                </a:lnTo>
                <a:lnTo>
                  <a:pt x="33990" y="51590"/>
                </a:lnTo>
                <a:lnTo>
                  <a:pt x="34030" y="51750"/>
                </a:lnTo>
                <a:lnTo>
                  <a:pt x="34010" y="51870"/>
                </a:lnTo>
                <a:lnTo>
                  <a:pt x="33980" y="51900"/>
                </a:lnTo>
                <a:lnTo>
                  <a:pt x="33890" y="51890"/>
                </a:lnTo>
                <a:lnTo>
                  <a:pt x="33880" y="51930"/>
                </a:lnTo>
                <a:lnTo>
                  <a:pt x="33880" y="51990"/>
                </a:lnTo>
                <a:lnTo>
                  <a:pt x="33880" y="52060"/>
                </a:lnTo>
                <a:lnTo>
                  <a:pt x="33920" y="52090"/>
                </a:lnTo>
                <a:lnTo>
                  <a:pt x="33940" y="52130"/>
                </a:lnTo>
                <a:lnTo>
                  <a:pt x="33960" y="52160"/>
                </a:lnTo>
                <a:lnTo>
                  <a:pt x="34020" y="52210"/>
                </a:lnTo>
                <a:lnTo>
                  <a:pt x="34060" y="52260"/>
                </a:lnTo>
                <a:lnTo>
                  <a:pt x="34090" y="52320"/>
                </a:lnTo>
                <a:lnTo>
                  <a:pt x="34090" y="52390"/>
                </a:lnTo>
                <a:lnTo>
                  <a:pt x="34010" y="52420"/>
                </a:lnTo>
                <a:lnTo>
                  <a:pt x="33960" y="52390"/>
                </a:lnTo>
                <a:lnTo>
                  <a:pt x="33940" y="52380"/>
                </a:lnTo>
                <a:lnTo>
                  <a:pt x="33920" y="52350"/>
                </a:lnTo>
                <a:lnTo>
                  <a:pt x="33900" y="52280"/>
                </a:lnTo>
                <a:lnTo>
                  <a:pt x="33880" y="52260"/>
                </a:lnTo>
                <a:lnTo>
                  <a:pt x="33830" y="52220"/>
                </a:lnTo>
                <a:lnTo>
                  <a:pt x="33760" y="52190"/>
                </a:lnTo>
                <a:lnTo>
                  <a:pt x="33690" y="52200"/>
                </a:lnTo>
                <a:lnTo>
                  <a:pt x="33660" y="52280"/>
                </a:lnTo>
                <a:lnTo>
                  <a:pt x="33630" y="52220"/>
                </a:lnTo>
                <a:lnTo>
                  <a:pt x="33590" y="52220"/>
                </a:lnTo>
                <a:lnTo>
                  <a:pt x="33550" y="52250"/>
                </a:lnTo>
                <a:lnTo>
                  <a:pt x="33510" y="52290"/>
                </a:lnTo>
                <a:lnTo>
                  <a:pt x="33460" y="52320"/>
                </a:lnTo>
                <a:lnTo>
                  <a:pt x="33400" y="52320"/>
                </a:lnTo>
                <a:lnTo>
                  <a:pt x="33340" y="52300"/>
                </a:lnTo>
                <a:lnTo>
                  <a:pt x="33300" y="52280"/>
                </a:lnTo>
                <a:lnTo>
                  <a:pt x="33210" y="52200"/>
                </a:lnTo>
                <a:lnTo>
                  <a:pt x="33160" y="52150"/>
                </a:lnTo>
                <a:lnTo>
                  <a:pt x="33030" y="52190"/>
                </a:lnTo>
                <a:lnTo>
                  <a:pt x="32920" y="52280"/>
                </a:lnTo>
                <a:lnTo>
                  <a:pt x="32890" y="52210"/>
                </a:lnTo>
                <a:lnTo>
                  <a:pt x="32900" y="52120"/>
                </a:lnTo>
                <a:lnTo>
                  <a:pt x="32970" y="52020"/>
                </a:lnTo>
                <a:lnTo>
                  <a:pt x="33020" y="51920"/>
                </a:lnTo>
                <a:lnTo>
                  <a:pt x="33110" y="51820"/>
                </a:lnTo>
                <a:lnTo>
                  <a:pt x="33140" y="51780"/>
                </a:lnTo>
                <a:lnTo>
                  <a:pt x="33160" y="51730"/>
                </a:lnTo>
                <a:lnTo>
                  <a:pt x="32950" y="51730"/>
                </a:lnTo>
                <a:lnTo>
                  <a:pt x="32960" y="51730"/>
                </a:lnTo>
                <a:lnTo>
                  <a:pt x="33040" y="51620"/>
                </a:lnTo>
                <a:lnTo>
                  <a:pt x="33050" y="51580"/>
                </a:lnTo>
                <a:lnTo>
                  <a:pt x="33060" y="51550"/>
                </a:lnTo>
                <a:lnTo>
                  <a:pt x="33050" y="51480"/>
                </a:lnTo>
                <a:lnTo>
                  <a:pt x="33050" y="51410"/>
                </a:lnTo>
                <a:lnTo>
                  <a:pt x="32990" y="51300"/>
                </a:lnTo>
                <a:lnTo>
                  <a:pt x="32980" y="51260"/>
                </a:lnTo>
                <a:lnTo>
                  <a:pt x="32980" y="51220"/>
                </a:lnTo>
                <a:lnTo>
                  <a:pt x="32980" y="51180"/>
                </a:lnTo>
                <a:lnTo>
                  <a:pt x="32960" y="51140"/>
                </a:lnTo>
                <a:lnTo>
                  <a:pt x="32940" y="51100"/>
                </a:lnTo>
                <a:lnTo>
                  <a:pt x="32890" y="50980"/>
                </a:lnTo>
                <a:lnTo>
                  <a:pt x="32880" y="50940"/>
                </a:lnTo>
                <a:lnTo>
                  <a:pt x="32880" y="50910"/>
                </a:lnTo>
                <a:lnTo>
                  <a:pt x="32890" y="50880"/>
                </a:lnTo>
                <a:lnTo>
                  <a:pt x="32930" y="50890"/>
                </a:lnTo>
                <a:lnTo>
                  <a:pt x="33010" y="50960"/>
                </a:lnTo>
                <a:lnTo>
                  <a:pt x="33050" y="50990"/>
                </a:lnTo>
                <a:lnTo>
                  <a:pt x="33090" y="50980"/>
                </a:lnTo>
                <a:lnTo>
                  <a:pt x="33120" y="50960"/>
                </a:lnTo>
                <a:lnTo>
                  <a:pt x="33170" y="50870"/>
                </a:lnTo>
                <a:lnTo>
                  <a:pt x="33200" y="50830"/>
                </a:lnTo>
                <a:lnTo>
                  <a:pt x="33280" y="50780"/>
                </a:lnTo>
                <a:lnTo>
                  <a:pt x="33300" y="50760"/>
                </a:lnTo>
                <a:lnTo>
                  <a:pt x="33310" y="50730"/>
                </a:lnTo>
                <a:lnTo>
                  <a:pt x="33310" y="50700"/>
                </a:lnTo>
                <a:lnTo>
                  <a:pt x="33320" y="50660"/>
                </a:lnTo>
                <a:lnTo>
                  <a:pt x="33330" y="50620"/>
                </a:lnTo>
                <a:lnTo>
                  <a:pt x="33340" y="50580"/>
                </a:lnTo>
                <a:lnTo>
                  <a:pt x="33380" y="50540"/>
                </a:lnTo>
                <a:lnTo>
                  <a:pt x="33430" y="50500"/>
                </a:lnTo>
                <a:lnTo>
                  <a:pt x="33600" y="50400"/>
                </a:lnTo>
                <a:lnTo>
                  <a:pt x="33650" y="50360"/>
                </a:lnTo>
                <a:lnTo>
                  <a:pt x="33660" y="50310"/>
                </a:lnTo>
                <a:lnTo>
                  <a:pt x="33650" y="50270"/>
                </a:lnTo>
                <a:lnTo>
                  <a:pt x="33620" y="50240"/>
                </a:lnTo>
                <a:lnTo>
                  <a:pt x="33590" y="50210"/>
                </a:lnTo>
                <a:lnTo>
                  <a:pt x="33560" y="50180"/>
                </a:lnTo>
                <a:lnTo>
                  <a:pt x="33540" y="50150"/>
                </a:lnTo>
                <a:lnTo>
                  <a:pt x="33520" y="50120"/>
                </a:lnTo>
                <a:lnTo>
                  <a:pt x="33490" y="50090"/>
                </a:lnTo>
                <a:lnTo>
                  <a:pt x="33470" y="50060"/>
                </a:lnTo>
                <a:lnTo>
                  <a:pt x="33460" y="50020"/>
                </a:lnTo>
                <a:lnTo>
                  <a:pt x="33450" y="49970"/>
                </a:lnTo>
                <a:lnTo>
                  <a:pt x="33430" y="49890"/>
                </a:lnTo>
                <a:lnTo>
                  <a:pt x="33450" y="49860"/>
                </a:lnTo>
                <a:lnTo>
                  <a:pt x="33480" y="49840"/>
                </a:lnTo>
                <a:lnTo>
                  <a:pt x="33860" y="49840"/>
                </a:lnTo>
                <a:lnTo>
                  <a:pt x="33920" y="49830"/>
                </a:lnTo>
                <a:lnTo>
                  <a:pt x="33970" y="49800"/>
                </a:lnTo>
                <a:lnTo>
                  <a:pt x="34010" y="49750"/>
                </a:lnTo>
                <a:lnTo>
                  <a:pt x="34110" y="49620"/>
                </a:lnTo>
                <a:lnTo>
                  <a:pt x="34130" y="49580"/>
                </a:lnTo>
                <a:lnTo>
                  <a:pt x="34140" y="49540"/>
                </a:lnTo>
                <a:lnTo>
                  <a:pt x="34140" y="49480"/>
                </a:lnTo>
                <a:lnTo>
                  <a:pt x="34140" y="49440"/>
                </a:lnTo>
                <a:lnTo>
                  <a:pt x="34170" y="49350"/>
                </a:lnTo>
                <a:lnTo>
                  <a:pt x="34180" y="49310"/>
                </a:lnTo>
                <a:lnTo>
                  <a:pt x="34200" y="49250"/>
                </a:lnTo>
                <a:lnTo>
                  <a:pt x="34230" y="49210"/>
                </a:lnTo>
                <a:lnTo>
                  <a:pt x="34290" y="49150"/>
                </a:lnTo>
                <a:lnTo>
                  <a:pt x="34320" y="49110"/>
                </a:lnTo>
                <a:lnTo>
                  <a:pt x="34350" y="49060"/>
                </a:lnTo>
                <a:lnTo>
                  <a:pt x="34440" y="48860"/>
                </a:lnTo>
                <a:lnTo>
                  <a:pt x="34490" y="48780"/>
                </a:lnTo>
                <a:lnTo>
                  <a:pt x="34510" y="48740"/>
                </a:lnTo>
                <a:lnTo>
                  <a:pt x="34530" y="48710"/>
                </a:lnTo>
                <a:lnTo>
                  <a:pt x="34560" y="48700"/>
                </a:lnTo>
                <a:lnTo>
                  <a:pt x="34620" y="48710"/>
                </a:lnTo>
                <a:lnTo>
                  <a:pt x="34660" y="48700"/>
                </a:lnTo>
                <a:lnTo>
                  <a:pt x="34700" y="48680"/>
                </a:lnTo>
                <a:lnTo>
                  <a:pt x="34760" y="48620"/>
                </a:lnTo>
                <a:lnTo>
                  <a:pt x="34790" y="48590"/>
                </a:lnTo>
                <a:lnTo>
                  <a:pt x="34840" y="48590"/>
                </a:lnTo>
                <a:lnTo>
                  <a:pt x="34890" y="48590"/>
                </a:lnTo>
                <a:lnTo>
                  <a:pt x="34990" y="48560"/>
                </a:lnTo>
                <a:lnTo>
                  <a:pt x="35130" y="48560"/>
                </a:lnTo>
                <a:lnTo>
                  <a:pt x="35260" y="48550"/>
                </a:lnTo>
                <a:lnTo>
                  <a:pt x="35380" y="48540"/>
                </a:lnTo>
                <a:lnTo>
                  <a:pt x="35450" y="48520"/>
                </a:lnTo>
                <a:lnTo>
                  <a:pt x="35520" y="48480"/>
                </a:lnTo>
                <a:lnTo>
                  <a:pt x="35650" y="48420"/>
                </a:lnTo>
                <a:lnTo>
                  <a:pt x="35900" y="48410"/>
                </a:lnTo>
                <a:close/>
                <a:moveTo>
                  <a:pt x="32720" y="52320"/>
                </a:moveTo>
                <a:lnTo>
                  <a:pt x="32740" y="52340"/>
                </a:lnTo>
                <a:lnTo>
                  <a:pt x="32750" y="52370"/>
                </a:lnTo>
                <a:lnTo>
                  <a:pt x="32750" y="52400"/>
                </a:lnTo>
                <a:lnTo>
                  <a:pt x="32730" y="52430"/>
                </a:lnTo>
                <a:lnTo>
                  <a:pt x="32690" y="52450"/>
                </a:lnTo>
                <a:lnTo>
                  <a:pt x="32670" y="52430"/>
                </a:lnTo>
                <a:lnTo>
                  <a:pt x="32660" y="52390"/>
                </a:lnTo>
                <a:lnTo>
                  <a:pt x="32660" y="52340"/>
                </a:lnTo>
                <a:lnTo>
                  <a:pt x="32670" y="52300"/>
                </a:lnTo>
                <a:lnTo>
                  <a:pt x="32690" y="52290"/>
                </a:lnTo>
                <a:lnTo>
                  <a:pt x="32700" y="52300"/>
                </a:lnTo>
                <a:lnTo>
                  <a:pt x="32710" y="52300"/>
                </a:lnTo>
                <a:lnTo>
                  <a:pt x="32720" y="52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