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Kyōto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Kyōto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0930" y="44360"/>
                </a:moveTo>
                <a:lnTo>
                  <a:pt x="40860" y="44300"/>
                </a:lnTo>
                <a:lnTo>
                  <a:pt x="40850" y="44270"/>
                </a:lnTo>
                <a:lnTo>
                  <a:pt x="40850" y="44240"/>
                </a:lnTo>
                <a:lnTo>
                  <a:pt x="40880" y="44230"/>
                </a:lnTo>
                <a:lnTo>
                  <a:pt x="40920" y="44210"/>
                </a:lnTo>
                <a:lnTo>
                  <a:pt x="40970" y="44180"/>
                </a:lnTo>
                <a:lnTo>
                  <a:pt x="41030" y="44120"/>
                </a:lnTo>
                <a:lnTo>
                  <a:pt x="41040" y="44080"/>
                </a:lnTo>
                <a:lnTo>
                  <a:pt x="41020" y="44040"/>
                </a:lnTo>
                <a:lnTo>
                  <a:pt x="41000" y="43990"/>
                </a:lnTo>
                <a:lnTo>
                  <a:pt x="40970" y="43970"/>
                </a:lnTo>
                <a:lnTo>
                  <a:pt x="40870" y="43890"/>
                </a:lnTo>
                <a:lnTo>
                  <a:pt x="40830" y="43880"/>
                </a:lnTo>
                <a:lnTo>
                  <a:pt x="40760" y="43890"/>
                </a:lnTo>
                <a:lnTo>
                  <a:pt x="40720" y="43880"/>
                </a:lnTo>
                <a:lnTo>
                  <a:pt x="40700" y="43840"/>
                </a:lnTo>
                <a:lnTo>
                  <a:pt x="40670" y="43810"/>
                </a:lnTo>
                <a:lnTo>
                  <a:pt x="40620" y="43790"/>
                </a:lnTo>
                <a:lnTo>
                  <a:pt x="40580" y="43790"/>
                </a:lnTo>
                <a:lnTo>
                  <a:pt x="40520" y="43790"/>
                </a:lnTo>
                <a:lnTo>
                  <a:pt x="40450" y="43740"/>
                </a:lnTo>
                <a:lnTo>
                  <a:pt x="40420" y="43690"/>
                </a:lnTo>
                <a:lnTo>
                  <a:pt x="40370" y="43600"/>
                </a:lnTo>
                <a:lnTo>
                  <a:pt x="40330" y="43490"/>
                </a:lnTo>
                <a:lnTo>
                  <a:pt x="40310" y="43480"/>
                </a:lnTo>
                <a:lnTo>
                  <a:pt x="40290" y="43470"/>
                </a:lnTo>
                <a:lnTo>
                  <a:pt x="40240" y="43460"/>
                </a:lnTo>
                <a:lnTo>
                  <a:pt x="40200" y="43470"/>
                </a:lnTo>
                <a:lnTo>
                  <a:pt x="40140" y="43510"/>
                </a:lnTo>
                <a:lnTo>
                  <a:pt x="40090" y="43520"/>
                </a:lnTo>
                <a:lnTo>
                  <a:pt x="40050" y="43490"/>
                </a:lnTo>
                <a:lnTo>
                  <a:pt x="39940" y="43450"/>
                </a:lnTo>
                <a:lnTo>
                  <a:pt x="39910" y="43410"/>
                </a:lnTo>
                <a:lnTo>
                  <a:pt x="39870" y="43380"/>
                </a:lnTo>
                <a:lnTo>
                  <a:pt x="39830" y="43360"/>
                </a:lnTo>
                <a:lnTo>
                  <a:pt x="39730" y="43330"/>
                </a:lnTo>
                <a:lnTo>
                  <a:pt x="39680" y="43300"/>
                </a:lnTo>
                <a:lnTo>
                  <a:pt x="39650" y="43270"/>
                </a:lnTo>
                <a:lnTo>
                  <a:pt x="39640" y="43240"/>
                </a:lnTo>
                <a:lnTo>
                  <a:pt x="39630" y="43210"/>
                </a:lnTo>
                <a:lnTo>
                  <a:pt x="39640" y="43070"/>
                </a:lnTo>
                <a:lnTo>
                  <a:pt x="39650" y="43030"/>
                </a:lnTo>
                <a:lnTo>
                  <a:pt x="39660" y="42990"/>
                </a:lnTo>
                <a:lnTo>
                  <a:pt x="39680" y="42970"/>
                </a:lnTo>
                <a:lnTo>
                  <a:pt x="39720" y="42970"/>
                </a:lnTo>
                <a:lnTo>
                  <a:pt x="39760" y="42980"/>
                </a:lnTo>
                <a:lnTo>
                  <a:pt x="39820" y="43030"/>
                </a:lnTo>
                <a:lnTo>
                  <a:pt x="39850" y="43040"/>
                </a:lnTo>
                <a:lnTo>
                  <a:pt x="39870" y="43040"/>
                </a:lnTo>
                <a:lnTo>
                  <a:pt x="39910" y="43040"/>
                </a:lnTo>
                <a:lnTo>
                  <a:pt x="39930" y="43030"/>
                </a:lnTo>
                <a:lnTo>
                  <a:pt x="39950" y="43000"/>
                </a:lnTo>
                <a:lnTo>
                  <a:pt x="39980" y="42970"/>
                </a:lnTo>
                <a:lnTo>
                  <a:pt x="39990" y="42940"/>
                </a:lnTo>
                <a:lnTo>
                  <a:pt x="40010" y="42900"/>
                </a:lnTo>
                <a:lnTo>
                  <a:pt x="40010" y="42860"/>
                </a:lnTo>
                <a:lnTo>
                  <a:pt x="40000" y="42620"/>
                </a:lnTo>
                <a:lnTo>
                  <a:pt x="39990" y="42550"/>
                </a:lnTo>
                <a:lnTo>
                  <a:pt x="39970" y="42510"/>
                </a:lnTo>
                <a:lnTo>
                  <a:pt x="39930" y="42490"/>
                </a:lnTo>
                <a:lnTo>
                  <a:pt x="39900" y="42490"/>
                </a:lnTo>
                <a:lnTo>
                  <a:pt x="39870" y="42510"/>
                </a:lnTo>
                <a:lnTo>
                  <a:pt x="39780" y="42560"/>
                </a:lnTo>
                <a:lnTo>
                  <a:pt x="39730" y="42570"/>
                </a:lnTo>
                <a:lnTo>
                  <a:pt x="39670" y="42560"/>
                </a:lnTo>
                <a:lnTo>
                  <a:pt x="39600" y="42510"/>
                </a:lnTo>
                <a:lnTo>
                  <a:pt x="39520" y="42400"/>
                </a:lnTo>
                <a:lnTo>
                  <a:pt x="39490" y="42350"/>
                </a:lnTo>
                <a:lnTo>
                  <a:pt x="39480" y="42300"/>
                </a:lnTo>
                <a:lnTo>
                  <a:pt x="39470" y="42260"/>
                </a:lnTo>
                <a:lnTo>
                  <a:pt x="39470" y="42190"/>
                </a:lnTo>
                <a:lnTo>
                  <a:pt x="39470" y="42160"/>
                </a:lnTo>
                <a:lnTo>
                  <a:pt x="39480" y="42120"/>
                </a:lnTo>
                <a:lnTo>
                  <a:pt x="39460" y="41990"/>
                </a:lnTo>
                <a:lnTo>
                  <a:pt x="39510" y="41990"/>
                </a:lnTo>
                <a:lnTo>
                  <a:pt x="39530" y="42030"/>
                </a:lnTo>
                <a:lnTo>
                  <a:pt x="39560" y="42020"/>
                </a:lnTo>
                <a:lnTo>
                  <a:pt x="39620" y="42040"/>
                </a:lnTo>
                <a:lnTo>
                  <a:pt x="39650" y="42050"/>
                </a:lnTo>
                <a:lnTo>
                  <a:pt x="39710" y="42000"/>
                </a:lnTo>
                <a:lnTo>
                  <a:pt x="39730" y="41990"/>
                </a:lnTo>
                <a:lnTo>
                  <a:pt x="39760" y="41980"/>
                </a:lnTo>
                <a:lnTo>
                  <a:pt x="39750" y="41930"/>
                </a:lnTo>
                <a:lnTo>
                  <a:pt x="39830" y="41880"/>
                </a:lnTo>
                <a:lnTo>
                  <a:pt x="39900" y="41870"/>
                </a:lnTo>
                <a:lnTo>
                  <a:pt x="39950" y="41860"/>
                </a:lnTo>
                <a:lnTo>
                  <a:pt x="39990" y="41830"/>
                </a:lnTo>
                <a:lnTo>
                  <a:pt x="40110" y="41750"/>
                </a:lnTo>
                <a:lnTo>
                  <a:pt x="40110" y="41700"/>
                </a:lnTo>
                <a:lnTo>
                  <a:pt x="40260" y="41650"/>
                </a:lnTo>
                <a:lnTo>
                  <a:pt x="40400" y="41620"/>
                </a:lnTo>
                <a:lnTo>
                  <a:pt x="40480" y="41610"/>
                </a:lnTo>
                <a:lnTo>
                  <a:pt x="40530" y="41580"/>
                </a:lnTo>
                <a:lnTo>
                  <a:pt x="40600" y="41630"/>
                </a:lnTo>
                <a:lnTo>
                  <a:pt x="40630" y="41700"/>
                </a:lnTo>
                <a:lnTo>
                  <a:pt x="40670" y="41730"/>
                </a:lnTo>
                <a:lnTo>
                  <a:pt x="40720" y="41800"/>
                </a:lnTo>
                <a:lnTo>
                  <a:pt x="40750" y="41880"/>
                </a:lnTo>
                <a:lnTo>
                  <a:pt x="40760" y="41940"/>
                </a:lnTo>
                <a:lnTo>
                  <a:pt x="40740" y="41990"/>
                </a:lnTo>
                <a:lnTo>
                  <a:pt x="40680" y="41950"/>
                </a:lnTo>
                <a:lnTo>
                  <a:pt x="40620" y="41990"/>
                </a:lnTo>
                <a:lnTo>
                  <a:pt x="40580" y="42070"/>
                </a:lnTo>
                <a:lnTo>
                  <a:pt x="40570" y="42120"/>
                </a:lnTo>
                <a:lnTo>
                  <a:pt x="40540" y="42150"/>
                </a:lnTo>
                <a:lnTo>
                  <a:pt x="40460" y="42240"/>
                </a:lnTo>
                <a:lnTo>
                  <a:pt x="40410" y="42330"/>
                </a:lnTo>
                <a:lnTo>
                  <a:pt x="40410" y="42400"/>
                </a:lnTo>
                <a:lnTo>
                  <a:pt x="40440" y="42420"/>
                </a:lnTo>
                <a:lnTo>
                  <a:pt x="40470" y="42410"/>
                </a:lnTo>
                <a:lnTo>
                  <a:pt x="40470" y="42350"/>
                </a:lnTo>
                <a:lnTo>
                  <a:pt x="40510" y="42310"/>
                </a:lnTo>
                <a:lnTo>
                  <a:pt x="40550" y="42250"/>
                </a:lnTo>
                <a:lnTo>
                  <a:pt x="40590" y="42230"/>
                </a:lnTo>
                <a:lnTo>
                  <a:pt x="40610" y="42300"/>
                </a:lnTo>
                <a:lnTo>
                  <a:pt x="40640" y="42320"/>
                </a:lnTo>
                <a:lnTo>
                  <a:pt x="40660" y="42330"/>
                </a:lnTo>
                <a:lnTo>
                  <a:pt x="40630" y="42350"/>
                </a:lnTo>
                <a:lnTo>
                  <a:pt x="40600" y="42350"/>
                </a:lnTo>
                <a:lnTo>
                  <a:pt x="40570" y="42350"/>
                </a:lnTo>
                <a:lnTo>
                  <a:pt x="40560" y="42410"/>
                </a:lnTo>
                <a:lnTo>
                  <a:pt x="40750" y="42510"/>
                </a:lnTo>
                <a:lnTo>
                  <a:pt x="40790" y="42490"/>
                </a:lnTo>
                <a:lnTo>
                  <a:pt x="40810" y="42470"/>
                </a:lnTo>
                <a:lnTo>
                  <a:pt x="40850" y="42530"/>
                </a:lnTo>
                <a:lnTo>
                  <a:pt x="40830" y="42580"/>
                </a:lnTo>
                <a:lnTo>
                  <a:pt x="40810" y="42610"/>
                </a:lnTo>
                <a:lnTo>
                  <a:pt x="40790" y="42680"/>
                </a:lnTo>
                <a:lnTo>
                  <a:pt x="40780" y="42710"/>
                </a:lnTo>
                <a:lnTo>
                  <a:pt x="40800" y="42750"/>
                </a:lnTo>
                <a:lnTo>
                  <a:pt x="40830" y="42720"/>
                </a:lnTo>
                <a:lnTo>
                  <a:pt x="40860" y="42660"/>
                </a:lnTo>
                <a:lnTo>
                  <a:pt x="40900" y="42610"/>
                </a:lnTo>
                <a:lnTo>
                  <a:pt x="40950" y="42610"/>
                </a:lnTo>
                <a:lnTo>
                  <a:pt x="41020" y="42640"/>
                </a:lnTo>
                <a:lnTo>
                  <a:pt x="41040" y="42620"/>
                </a:lnTo>
                <a:lnTo>
                  <a:pt x="41040" y="42530"/>
                </a:lnTo>
                <a:lnTo>
                  <a:pt x="40960" y="42550"/>
                </a:lnTo>
                <a:lnTo>
                  <a:pt x="40890" y="42520"/>
                </a:lnTo>
                <a:lnTo>
                  <a:pt x="40850" y="42420"/>
                </a:lnTo>
                <a:lnTo>
                  <a:pt x="40920" y="42360"/>
                </a:lnTo>
                <a:lnTo>
                  <a:pt x="40960" y="42350"/>
                </a:lnTo>
                <a:lnTo>
                  <a:pt x="41040" y="42350"/>
                </a:lnTo>
                <a:lnTo>
                  <a:pt x="41080" y="42340"/>
                </a:lnTo>
                <a:lnTo>
                  <a:pt x="41110" y="42310"/>
                </a:lnTo>
                <a:lnTo>
                  <a:pt x="41140" y="42270"/>
                </a:lnTo>
                <a:lnTo>
                  <a:pt x="41150" y="42230"/>
                </a:lnTo>
                <a:lnTo>
                  <a:pt x="41220" y="42190"/>
                </a:lnTo>
                <a:lnTo>
                  <a:pt x="41210" y="42250"/>
                </a:lnTo>
                <a:lnTo>
                  <a:pt x="41190" y="42300"/>
                </a:lnTo>
                <a:lnTo>
                  <a:pt x="41240" y="42320"/>
                </a:lnTo>
                <a:lnTo>
                  <a:pt x="41280" y="42350"/>
                </a:lnTo>
                <a:lnTo>
                  <a:pt x="41270" y="42400"/>
                </a:lnTo>
                <a:lnTo>
                  <a:pt x="41260" y="42420"/>
                </a:lnTo>
                <a:lnTo>
                  <a:pt x="41220" y="42440"/>
                </a:lnTo>
                <a:lnTo>
                  <a:pt x="41190" y="42460"/>
                </a:lnTo>
                <a:lnTo>
                  <a:pt x="41160" y="42500"/>
                </a:lnTo>
                <a:lnTo>
                  <a:pt x="41150" y="42530"/>
                </a:lnTo>
                <a:lnTo>
                  <a:pt x="41160" y="42560"/>
                </a:lnTo>
                <a:lnTo>
                  <a:pt x="41180" y="42590"/>
                </a:lnTo>
                <a:lnTo>
                  <a:pt x="41190" y="42630"/>
                </a:lnTo>
                <a:lnTo>
                  <a:pt x="41190" y="42650"/>
                </a:lnTo>
                <a:lnTo>
                  <a:pt x="41170" y="42700"/>
                </a:lnTo>
                <a:lnTo>
                  <a:pt x="41170" y="42730"/>
                </a:lnTo>
                <a:lnTo>
                  <a:pt x="41190" y="42780"/>
                </a:lnTo>
                <a:lnTo>
                  <a:pt x="41280" y="42900"/>
                </a:lnTo>
                <a:lnTo>
                  <a:pt x="41330" y="42950"/>
                </a:lnTo>
                <a:lnTo>
                  <a:pt x="41360" y="42980"/>
                </a:lnTo>
                <a:lnTo>
                  <a:pt x="41380" y="43010"/>
                </a:lnTo>
                <a:lnTo>
                  <a:pt x="41440" y="43050"/>
                </a:lnTo>
                <a:lnTo>
                  <a:pt x="41880" y="43170"/>
                </a:lnTo>
                <a:lnTo>
                  <a:pt x="42040" y="43140"/>
                </a:lnTo>
                <a:lnTo>
                  <a:pt x="42120" y="43220"/>
                </a:lnTo>
                <a:lnTo>
                  <a:pt x="42280" y="43410"/>
                </a:lnTo>
                <a:lnTo>
                  <a:pt x="42290" y="43460"/>
                </a:lnTo>
                <a:lnTo>
                  <a:pt x="42260" y="43590"/>
                </a:lnTo>
                <a:lnTo>
                  <a:pt x="42270" y="43640"/>
                </a:lnTo>
                <a:lnTo>
                  <a:pt x="42300" y="43800"/>
                </a:lnTo>
                <a:lnTo>
                  <a:pt x="42310" y="43860"/>
                </a:lnTo>
                <a:lnTo>
                  <a:pt x="42310" y="43920"/>
                </a:lnTo>
                <a:lnTo>
                  <a:pt x="42250" y="44330"/>
                </a:lnTo>
                <a:lnTo>
                  <a:pt x="42250" y="44350"/>
                </a:lnTo>
                <a:lnTo>
                  <a:pt x="42280" y="44420"/>
                </a:lnTo>
                <a:lnTo>
                  <a:pt x="42320" y="44490"/>
                </a:lnTo>
                <a:lnTo>
                  <a:pt x="42360" y="44590"/>
                </a:lnTo>
                <a:lnTo>
                  <a:pt x="42370" y="44640"/>
                </a:lnTo>
                <a:lnTo>
                  <a:pt x="42370" y="44690"/>
                </a:lnTo>
                <a:lnTo>
                  <a:pt x="42370" y="44750"/>
                </a:lnTo>
                <a:lnTo>
                  <a:pt x="42380" y="44780"/>
                </a:lnTo>
                <a:lnTo>
                  <a:pt x="42390" y="44800"/>
                </a:lnTo>
                <a:lnTo>
                  <a:pt x="42420" y="44820"/>
                </a:lnTo>
                <a:lnTo>
                  <a:pt x="42460" y="44830"/>
                </a:lnTo>
                <a:lnTo>
                  <a:pt x="42500" y="44830"/>
                </a:lnTo>
                <a:lnTo>
                  <a:pt x="42540" y="44830"/>
                </a:lnTo>
                <a:lnTo>
                  <a:pt x="42580" y="44850"/>
                </a:lnTo>
                <a:lnTo>
                  <a:pt x="42600" y="44890"/>
                </a:lnTo>
                <a:lnTo>
                  <a:pt x="42630" y="44920"/>
                </a:lnTo>
                <a:lnTo>
                  <a:pt x="42650" y="44950"/>
                </a:lnTo>
                <a:lnTo>
                  <a:pt x="42730" y="44980"/>
                </a:lnTo>
                <a:lnTo>
                  <a:pt x="42760" y="45020"/>
                </a:lnTo>
                <a:lnTo>
                  <a:pt x="42780" y="45060"/>
                </a:lnTo>
                <a:lnTo>
                  <a:pt x="42800" y="45090"/>
                </a:lnTo>
                <a:lnTo>
                  <a:pt x="42800" y="45160"/>
                </a:lnTo>
                <a:lnTo>
                  <a:pt x="42900" y="45370"/>
                </a:lnTo>
                <a:lnTo>
                  <a:pt x="42880" y="45410"/>
                </a:lnTo>
                <a:lnTo>
                  <a:pt x="42850" y="45430"/>
                </a:lnTo>
                <a:lnTo>
                  <a:pt x="42820" y="45440"/>
                </a:lnTo>
                <a:lnTo>
                  <a:pt x="42790" y="45430"/>
                </a:lnTo>
                <a:lnTo>
                  <a:pt x="42750" y="45410"/>
                </a:lnTo>
                <a:lnTo>
                  <a:pt x="42690" y="45370"/>
                </a:lnTo>
                <a:lnTo>
                  <a:pt x="42590" y="45340"/>
                </a:lnTo>
                <a:lnTo>
                  <a:pt x="42530" y="45340"/>
                </a:lnTo>
                <a:lnTo>
                  <a:pt x="42470" y="45360"/>
                </a:lnTo>
                <a:lnTo>
                  <a:pt x="42420" y="45400"/>
                </a:lnTo>
                <a:lnTo>
                  <a:pt x="42350" y="45430"/>
                </a:lnTo>
                <a:lnTo>
                  <a:pt x="42300" y="45430"/>
                </a:lnTo>
                <a:lnTo>
                  <a:pt x="42260" y="45410"/>
                </a:lnTo>
                <a:lnTo>
                  <a:pt x="42230" y="45390"/>
                </a:lnTo>
                <a:lnTo>
                  <a:pt x="42110" y="45350"/>
                </a:lnTo>
                <a:lnTo>
                  <a:pt x="42070" y="45330"/>
                </a:lnTo>
                <a:lnTo>
                  <a:pt x="42030" y="45300"/>
                </a:lnTo>
                <a:lnTo>
                  <a:pt x="41980" y="45250"/>
                </a:lnTo>
                <a:lnTo>
                  <a:pt x="41930" y="45210"/>
                </a:lnTo>
                <a:lnTo>
                  <a:pt x="41960" y="45120"/>
                </a:lnTo>
                <a:lnTo>
                  <a:pt x="41940" y="45030"/>
                </a:lnTo>
                <a:lnTo>
                  <a:pt x="41920" y="44980"/>
                </a:lnTo>
                <a:lnTo>
                  <a:pt x="41860" y="44910"/>
                </a:lnTo>
                <a:lnTo>
                  <a:pt x="41760" y="44710"/>
                </a:lnTo>
                <a:lnTo>
                  <a:pt x="41720" y="44670"/>
                </a:lnTo>
                <a:lnTo>
                  <a:pt x="41680" y="44660"/>
                </a:lnTo>
                <a:lnTo>
                  <a:pt x="41650" y="44660"/>
                </a:lnTo>
                <a:lnTo>
                  <a:pt x="41610" y="44640"/>
                </a:lnTo>
                <a:lnTo>
                  <a:pt x="41570" y="44540"/>
                </a:lnTo>
                <a:lnTo>
                  <a:pt x="41550" y="44530"/>
                </a:lnTo>
                <a:lnTo>
                  <a:pt x="41520" y="44540"/>
                </a:lnTo>
                <a:lnTo>
                  <a:pt x="41510" y="44570"/>
                </a:lnTo>
                <a:lnTo>
                  <a:pt x="41490" y="44590"/>
                </a:lnTo>
                <a:lnTo>
                  <a:pt x="41510" y="44620"/>
                </a:lnTo>
                <a:lnTo>
                  <a:pt x="41510" y="44650"/>
                </a:lnTo>
                <a:lnTo>
                  <a:pt x="41490" y="44670"/>
                </a:lnTo>
                <a:lnTo>
                  <a:pt x="41440" y="44670"/>
                </a:lnTo>
                <a:lnTo>
                  <a:pt x="41340" y="44620"/>
                </a:lnTo>
                <a:lnTo>
                  <a:pt x="41290" y="44570"/>
                </a:lnTo>
                <a:lnTo>
                  <a:pt x="41240" y="44510"/>
                </a:lnTo>
                <a:lnTo>
                  <a:pt x="41210" y="44440"/>
                </a:lnTo>
                <a:lnTo>
                  <a:pt x="41160" y="44410"/>
                </a:lnTo>
                <a:lnTo>
                  <a:pt x="41120" y="44400"/>
                </a:lnTo>
                <a:lnTo>
                  <a:pt x="41010" y="44390"/>
                </a:lnTo>
                <a:lnTo>
                  <a:pt x="40930" y="44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