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Kumamoto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Kumamoto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27310" y="54570"/>
                </a:moveTo>
                <a:lnTo>
                  <a:pt x="27200" y="54500"/>
                </a:lnTo>
                <a:lnTo>
                  <a:pt x="27010" y="54350"/>
                </a:lnTo>
                <a:lnTo>
                  <a:pt x="26950" y="54320"/>
                </a:lnTo>
                <a:lnTo>
                  <a:pt x="26900" y="54330"/>
                </a:lnTo>
                <a:lnTo>
                  <a:pt x="26870" y="54360"/>
                </a:lnTo>
                <a:lnTo>
                  <a:pt x="26840" y="54370"/>
                </a:lnTo>
                <a:lnTo>
                  <a:pt x="26800" y="54380"/>
                </a:lnTo>
                <a:lnTo>
                  <a:pt x="26760" y="54400"/>
                </a:lnTo>
                <a:lnTo>
                  <a:pt x="26600" y="54450"/>
                </a:lnTo>
                <a:lnTo>
                  <a:pt x="26540" y="54480"/>
                </a:lnTo>
                <a:lnTo>
                  <a:pt x="26470" y="54500"/>
                </a:lnTo>
                <a:lnTo>
                  <a:pt x="26420" y="54500"/>
                </a:lnTo>
                <a:lnTo>
                  <a:pt x="26370" y="54480"/>
                </a:lnTo>
                <a:lnTo>
                  <a:pt x="26340" y="54450"/>
                </a:lnTo>
                <a:lnTo>
                  <a:pt x="26270" y="54360"/>
                </a:lnTo>
                <a:lnTo>
                  <a:pt x="26230" y="54330"/>
                </a:lnTo>
                <a:lnTo>
                  <a:pt x="26240" y="54310"/>
                </a:lnTo>
                <a:lnTo>
                  <a:pt x="26270" y="54300"/>
                </a:lnTo>
                <a:lnTo>
                  <a:pt x="26270" y="54290"/>
                </a:lnTo>
                <a:lnTo>
                  <a:pt x="26270" y="54240"/>
                </a:lnTo>
                <a:lnTo>
                  <a:pt x="26270" y="54230"/>
                </a:lnTo>
                <a:lnTo>
                  <a:pt x="26490" y="54000"/>
                </a:lnTo>
                <a:lnTo>
                  <a:pt x="26510" y="53910"/>
                </a:lnTo>
                <a:lnTo>
                  <a:pt x="26520" y="53890"/>
                </a:lnTo>
                <a:lnTo>
                  <a:pt x="26560" y="53870"/>
                </a:lnTo>
                <a:lnTo>
                  <a:pt x="26570" y="53850"/>
                </a:lnTo>
                <a:lnTo>
                  <a:pt x="26580" y="53820"/>
                </a:lnTo>
                <a:lnTo>
                  <a:pt x="26570" y="53790"/>
                </a:lnTo>
                <a:lnTo>
                  <a:pt x="26570" y="53760"/>
                </a:lnTo>
                <a:lnTo>
                  <a:pt x="26600" y="53690"/>
                </a:lnTo>
                <a:lnTo>
                  <a:pt x="26620" y="53680"/>
                </a:lnTo>
                <a:lnTo>
                  <a:pt x="26700" y="53760"/>
                </a:lnTo>
                <a:lnTo>
                  <a:pt x="26720" y="53720"/>
                </a:lnTo>
                <a:lnTo>
                  <a:pt x="26730" y="53680"/>
                </a:lnTo>
                <a:lnTo>
                  <a:pt x="26720" y="53580"/>
                </a:lnTo>
                <a:lnTo>
                  <a:pt x="26730" y="53550"/>
                </a:lnTo>
                <a:lnTo>
                  <a:pt x="26810" y="53450"/>
                </a:lnTo>
                <a:lnTo>
                  <a:pt x="26870" y="53410"/>
                </a:lnTo>
                <a:lnTo>
                  <a:pt x="26900" y="53320"/>
                </a:lnTo>
                <a:lnTo>
                  <a:pt x="26890" y="53230"/>
                </a:lnTo>
                <a:lnTo>
                  <a:pt x="26830" y="53190"/>
                </a:lnTo>
                <a:lnTo>
                  <a:pt x="26860" y="53150"/>
                </a:lnTo>
                <a:lnTo>
                  <a:pt x="26890" y="53140"/>
                </a:lnTo>
                <a:lnTo>
                  <a:pt x="26980" y="53140"/>
                </a:lnTo>
                <a:lnTo>
                  <a:pt x="26950" y="53090"/>
                </a:lnTo>
                <a:lnTo>
                  <a:pt x="26890" y="53040"/>
                </a:lnTo>
                <a:lnTo>
                  <a:pt x="26880" y="53000"/>
                </a:lnTo>
                <a:lnTo>
                  <a:pt x="26890" y="52970"/>
                </a:lnTo>
                <a:lnTo>
                  <a:pt x="27100" y="52780"/>
                </a:lnTo>
                <a:lnTo>
                  <a:pt x="27150" y="52730"/>
                </a:lnTo>
                <a:lnTo>
                  <a:pt x="27180" y="52640"/>
                </a:lnTo>
                <a:lnTo>
                  <a:pt x="27100" y="52640"/>
                </a:lnTo>
                <a:lnTo>
                  <a:pt x="26620" y="52730"/>
                </a:lnTo>
                <a:lnTo>
                  <a:pt x="26570" y="52760"/>
                </a:lnTo>
                <a:lnTo>
                  <a:pt x="26530" y="52740"/>
                </a:lnTo>
                <a:lnTo>
                  <a:pt x="26560" y="52690"/>
                </a:lnTo>
                <a:lnTo>
                  <a:pt x="26610" y="52650"/>
                </a:lnTo>
                <a:lnTo>
                  <a:pt x="26820" y="52540"/>
                </a:lnTo>
                <a:lnTo>
                  <a:pt x="26880" y="52480"/>
                </a:lnTo>
                <a:lnTo>
                  <a:pt x="26910" y="52470"/>
                </a:lnTo>
                <a:lnTo>
                  <a:pt x="26960" y="52470"/>
                </a:lnTo>
                <a:lnTo>
                  <a:pt x="27000" y="52450"/>
                </a:lnTo>
                <a:lnTo>
                  <a:pt x="27030" y="52450"/>
                </a:lnTo>
                <a:lnTo>
                  <a:pt x="27060" y="52450"/>
                </a:lnTo>
                <a:lnTo>
                  <a:pt x="27060" y="52420"/>
                </a:lnTo>
                <a:lnTo>
                  <a:pt x="27020" y="52410"/>
                </a:lnTo>
                <a:lnTo>
                  <a:pt x="26980" y="52370"/>
                </a:lnTo>
                <a:lnTo>
                  <a:pt x="26960" y="52330"/>
                </a:lnTo>
                <a:lnTo>
                  <a:pt x="26960" y="52290"/>
                </a:lnTo>
                <a:lnTo>
                  <a:pt x="26960" y="52270"/>
                </a:lnTo>
                <a:lnTo>
                  <a:pt x="26970" y="52240"/>
                </a:lnTo>
                <a:lnTo>
                  <a:pt x="27010" y="52200"/>
                </a:lnTo>
                <a:lnTo>
                  <a:pt x="27020" y="52180"/>
                </a:lnTo>
                <a:lnTo>
                  <a:pt x="27010" y="52160"/>
                </a:lnTo>
                <a:lnTo>
                  <a:pt x="27000" y="52150"/>
                </a:lnTo>
                <a:lnTo>
                  <a:pt x="27000" y="52130"/>
                </a:lnTo>
                <a:lnTo>
                  <a:pt x="26960" y="52060"/>
                </a:lnTo>
                <a:lnTo>
                  <a:pt x="26730" y="51880"/>
                </a:lnTo>
                <a:lnTo>
                  <a:pt x="26600" y="51730"/>
                </a:lnTo>
                <a:lnTo>
                  <a:pt x="26520" y="51680"/>
                </a:lnTo>
                <a:lnTo>
                  <a:pt x="26490" y="51620"/>
                </a:lnTo>
                <a:lnTo>
                  <a:pt x="26480" y="51480"/>
                </a:lnTo>
                <a:lnTo>
                  <a:pt x="26530" y="51450"/>
                </a:lnTo>
                <a:lnTo>
                  <a:pt x="26640" y="51430"/>
                </a:lnTo>
                <a:lnTo>
                  <a:pt x="26680" y="51420"/>
                </a:lnTo>
                <a:lnTo>
                  <a:pt x="26690" y="51410"/>
                </a:lnTo>
                <a:lnTo>
                  <a:pt x="26690" y="51380"/>
                </a:lnTo>
                <a:lnTo>
                  <a:pt x="26690" y="51360"/>
                </a:lnTo>
                <a:lnTo>
                  <a:pt x="26680" y="51300"/>
                </a:lnTo>
                <a:lnTo>
                  <a:pt x="26710" y="51240"/>
                </a:lnTo>
                <a:lnTo>
                  <a:pt x="26750" y="51200"/>
                </a:lnTo>
                <a:lnTo>
                  <a:pt x="26820" y="51150"/>
                </a:lnTo>
                <a:lnTo>
                  <a:pt x="26870" y="51100"/>
                </a:lnTo>
                <a:lnTo>
                  <a:pt x="26920" y="51070"/>
                </a:lnTo>
                <a:lnTo>
                  <a:pt x="27030" y="51060"/>
                </a:lnTo>
                <a:lnTo>
                  <a:pt x="27080" y="51050"/>
                </a:lnTo>
                <a:lnTo>
                  <a:pt x="27130" y="51020"/>
                </a:lnTo>
                <a:lnTo>
                  <a:pt x="27190" y="50940"/>
                </a:lnTo>
                <a:lnTo>
                  <a:pt x="27230" y="50930"/>
                </a:lnTo>
                <a:lnTo>
                  <a:pt x="27280" y="50930"/>
                </a:lnTo>
                <a:lnTo>
                  <a:pt x="27320" y="50930"/>
                </a:lnTo>
                <a:lnTo>
                  <a:pt x="27360" y="50950"/>
                </a:lnTo>
                <a:lnTo>
                  <a:pt x="27530" y="51070"/>
                </a:lnTo>
                <a:lnTo>
                  <a:pt x="27670" y="51130"/>
                </a:lnTo>
                <a:lnTo>
                  <a:pt x="27770" y="51170"/>
                </a:lnTo>
                <a:lnTo>
                  <a:pt x="28010" y="51300"/>
                </a:lnTo>
                <a:lnTo>
                  <a:pt x="28080" y="51320"/>
                </a:lnTo>
                <a:lnTo>
                  <a:pt x="28120" y="51300"/>
                </a:lnTo>
                <a:lnTo>
                  <a:pt x="28140" y="51260"/>
                </a:lnTo>
                <a:lnTo>
                  <a:pt x="28180" y="51170"/>
                </a:lnTo>
                <a:lnTo>
                  <a:pt x="28180" y="51140"/>
                </a:lnTo>
                <a:lnTo>
                  <a:pt x="28160" y="51110"/>
                </a:lnTo>
                <a:lnTo>
                  <a:pt x="28110" y="51030"/>
                </a:lnTo>
                <a:lnTo>
                  <a:pt x="28090" y="51000"/>
                </a:lnTo>
                <a:lnTo>
                  <a:pt x="28070" y="50910"/>
                </a:lnTo>
                <a:lnTo>
                  <a:pt x="28070" y="50880"/>
                </a:lnTo>
                <a:lnTo>
                  <a:pt x="28090" y="50850"/>
                </a:lnTo>
                <a:lnTo>
                  <a:pt x="28170" y="50830"/>
                </a:lnTo>
                <a:lnTo>
                  <a:pt x="28240" y="50800"/>
                </a:lnTo>
                <a:lnTo>
                  <a:pt x="28280" y="50780"/>
                </a:lnTo>
                <a:lnTo>
                  <a:pt x="28330" y="50790"/>
                </a:lnTo>
                <a:lnTo>
                  <a:pt x="28420" y="50840"/>
                </a:lnTo>
                <a:lnTo>
                  <a:pt x="28520" y="50920"/>
                </a:lnTo>
                <a:lnTo>
                  <a:pt x="28560" y="50980"/>
                </a:lnTo>
                <a:lnTo>
                  <a:pt x="28660" y="51160"/>
                </a:lnTo>
                <a:lnTo>
                  <a:pt x="28680" y="51200"/>
                </a:lnTo>
                <a:lnTo>
                  <a:pt x="28740" y="51270"/>
                </a:lnTo>
                <a:lnTo>
                  <a:pt x="28760" y="51310"/>
                </a:lnTo>
                <a:lnTo>
                  <a:pt x="28800" y="51410"/>
                </a:lnTo>
                <a:lnTo>
                  <a:pt x="28840" y="51500"/>
                </a:lnTo>
                <a:lnTo>
                  <a:pt x="28850" y="51540"/>
                </a:lnTo>
                <a:lnTo>
                  <a:pt x="28850" y="51580"/>
                </a:lnTo>
                <a:lnTo>
                  <a:pt x="28860" y="51740"/>
                </a:lnTo>
                <a:lnTo>
                  <a:pt x="28870" y="51790"/>
                </a:lnTo>
                <a:lnTo>
                  <a:pt x="28920" y="51880"/>
                </a:lnTo>
                <a:lnTo>
                  <a:pt x="29100" y="52040"/>
                </a:lnTo>
                <a:lnTo>
                  <a:pt x="28940" y="52080"/>
                </a:lnTo>
                <a:lnTo>
                  <a:pt x="28910" y="52100"/>
                </a:lnTo>
                <a:lnTo>
                  <a:pt x="28860" y="52140"/>
                </a:lnTo>
                <a:lnTo>
                  <a:pt x="28840" y="52170"/>
                </a:lnTo>
                <a:lnTo>
                  <a:pt x="28810" y="52260"/>
                </a:lnTo>
                <a:lnTo>
                  <a:pt x="28770" y="52340"/>
                </a:lnTo>
                <a:lnTo>
                  <a:pt x="28680" y="52430"/>
                </a:lnTo>
                <a:lnTo>
                  <a:pt x="28660" y="52460"/>
                </a:lnTo>
                <a:lnTo>
                  <a:pt x="28620" y="52550"/>
                </a:lnTo>
                <a:lnTo>
                  <a:pt x="28580" y="52590"/>
                </a:lnTo>
                <a:lnTo>
                  <a:pt x="28520" y="52650"/>
                </a:lnTo>
                <a:lnTo>
                  <a:pt x="28480" y="52700"/>
                </a:lnTo>
                <a:lnTo>
                  <a:pt x="28460" y="52760"/>
                </a:lnTo>
                <a:lnTo>
                  <a:pt x="28440" y="52860"/>
                </a:lnTo>
                <a:lnTo>
                  <a:pt x="28430" y="52890"/>
                </a:lnTo>
                <a:lnTo>
                  <a:pt x="28400" y="52910"/>
                </a:lnTo>
                <a:lnTo>
                  <a:pt x="28370" y="52920"/>
                </a:lnTo>
                <a:lnTo>
                  <a:pt x="28320" y="52920"/>
                </a:lnTo>
                <a:lnTo>
                  <a:pt x="28290" y="52930"/>
                </a:lnTo>
                <a:lnTo>
                  <a:pt x="28250" y="52970"/>
                </a:lnTo>
                <a:lnTo>
                  <a:pt x="28220" y="53040"/>
                </a:lnTo>
                <a:lnTo>
                  <a:pt x="28160" y="53200"/>
                </a:lnTo>
                <a:lnTo>
                  <a:pt x="28150" y="53260"/>
                </a:lnTo>
                <a:lnTo>
                  <a:pt x="28150" y="53300"/>
                </a:lnTo>
                <a:lnTo>
                  <a:pt x="28160" y="53330"/>
                </a:lnTo>
                <a:lnTo>
                  <a:pt x="28170" y="53370"/>
                </a:lnTo>
                <a:lnTo>
                  <a:pt x="28190" y="53430"/>
                </a:lnTo>
                <a:lnTo>
                  <a:pt x="28210" y="53470"/>
                </a:lnTo>
                <a:lnTo>
                  <a:pt x="28280" y="53530"/>
                </a:lnTo>
                <a:lnTo>
                  <a:pt x="28310" y="53570"/>
                </a:lnTo>
                <a:lnTo>
                  <a:pt x="28340" y="53630"/>
                </a:lnTo>
                <a:lnTo>
                  <a:pt x="28350" y="53680"/>
                </a:lnTo>
                <a:lnTo>
                  <a:pt x="28400" y="53760"/>
                </a:lnTo>
                <a:lnTo>
                  <a:pt x="28410" y="53800"/>
                </a:lnTo>
                <a:lnTo>
                  <a:pt x="28410" y="53850"/>
                </a:lnTo>
                <a:lnTo>
                  <a:pt x="28390" y="53890"/>
                </a:lnTo>
                <a:lnTo>
                  <a:pt x="28330" y="53970"/>
                </a:lnTo>
                <a:lnTo>
                  <a:pt x="28300" y="54040"/>
                </a:lnTo>
                <a:lnTo>
                  <a:pt x="28300" y="54080"/>
                </a:lnTo>
                <a:lnTo>
                  <a:pt x="28310" y="54120"/>
                </a:lnTo>
                <a:lnTo>
                  <a:pt x="28360" y="54200"/>
                </a:lnTo>
                <a:lnTo>
                  <a:pt x="28380" y="54250"/>
                </a:lnTo>
                <a:lnTo>
                  <a:pt x="28390" y="54320"/>
                </a:lnTo>
                <a:lnTo>
                  <a:pt x="28370" y="54350"/>
                </a:lnTo>
                <a:lnTo>
                  <a:pt x="28340" y="54360"/>
                </a:lnTo>
                <a:lnTo>
                  <a:pt x="28310" y="54360"/>
                </a:lnTo>
                <a:lnTo>
                  <a:pt x="28170" y="54320"/>
                </a:lnTo>
                <a:lnTo>
                  <a:pt x="28140" y="54330"/>
                </a:lnTo>
                <a:lnTo>
                  <a:pt x="28110" y="54350"/>
                </a:lnTo>
                <a:lnTo>
                  <a:pt x="28060" y="54430"/>
                </a:lnTo>
                <a:lnTo>
                  <a:pt x="28010" y="54470"/>
                </a:lnTo>
                <a:lnTo>
                  <a:pt x="27970" y="54490"/>
                </a:lnTo>
                <a:lnTo>
                  <a:pt x="27890" y="54470"/>
                </a:lnTo>
                <a:lnTo>
                  <a:pt x="27850" y="54470"/>
                </a:lnTo>
                <a:lnTo>
                  <a:pt x="27810" y="54480"/>
                </a:lnTo>
                <a:lnTo>
                  <a:pt x="27720" y="54540"/>
                </a:lnTo>
                <a:lnTo>
                  <a:pt x="27680" y="54560"/>
                </a:lnTo>
                <a:lnTo>
                  <a:pt x="27630" y="54570"/>
                </a:lnTo>
                <a:lnTo>
                  <a:pt x="27600" y="54570"/>
                </a:lnTo>
                <a:lnTo>
                  <a:pt x="27400" y="54570"/>
                </a:lnTo>
                <a:lnTo>
                  <a:pt x="27310" y="54570"/>
                </a:lnTo>
                <a:close/>
                <a:moveTo>
                  <a:pt x="25670" y="54180"/>
                </a:moveTo>
                <a:lnTo>
                  <a:pt x="25740" y="54190"/>
                </a:lnTo>
                <a:lnTo>
                  <a:pt x="25770" y="54210"/>
                </a:lnTo>
                <a:lnTo>
                  <a:pt x="25790" y="54280"/>
                </a:lnTo>
                <a:lnTo>
                  <a:pt x="25780" y="54320"/>
                </a:lnTo>
                <a:lnTo>
                  <a:pt x="25730" y="54460"/>
                </a:lnTo>
                <a:lnTo>
                  <a:pt x="25710" y="54490"/>
                </a:lnTo>
                <a:lnTo>
                  <a:pt x="25660" y="54510"/>
                </a:lnTo>
                <a:lnTo>
                  <a:pt x="25620" y="54480"/>
                </a:lnTo>
                <a:lnTo>
                  <a:pt x="25600" y="54430"/>
                </a:lnTo>
                <a:lnTo>
                  <a:pt x="25610" y="54370"/>
                </a:lnTo>
                <a:lnTo>
                  <a:pt x="25580" y="54340"/>
                </a:lnTo>
                <a:lnTo>
                  <a:pt x="25560" y="54280"/>
                </a:lnTo>
                <a:lnTo>
                  <a:pt x="25550" y="54220"/>
                </a:lnTo>
                <a:lnTo>
                  <a:pt x="25550" y="54170"/>
                </a:lnTo>
                <a:lnTo>
                  <a:pt x="25580" y="54150"/>
                </a:lnTo>
                <a:lnTo>
                  <a:pt x="25610" y="54160"/>
                </a:lnTo>
                <a:lnTo>
                  <a:pt x="25670" y="54180"/>
                </a:lnTo>
                <a:close/>
                <a:moveTo>
                  <a:pt x="26420" y="53120"/>
                </a:moveTo>
                <a:lnTo>
                  <a:pt x="26510" y="53070"/>
                </a:lnTo>
                <a:lnTo>
                  <a:pt x="26560" y="53070"/>
                </a:lnTo>
                <a:lnTo>
                  <a:pt x="26590" y="53120"/>
                </a:lnTo>
                <a:lnTo>
                  <a:pt x="26500" y="53180"/>
                </a:lnTo>
                <a:lnTo>
                  <a:pt x="26370" y="53510"/>
                </a:lnTo>
                <a:lnTo>
                  <a:pt x="26280" y="53590"/>
                </a:lnTo>
                <a:lnTo>
                  <a:pt x="26270" y="53570"/>
                </a:lnTo>
                <a:lnTo>
                  <a:pt x="26270" y="53530"/>
                </a:lnTo>
                <a:lnTo>
                  <a:pt x="26270" y="53460"/>
                </a:lnTo>
                <a:lnTo>
                  <a:pt x="26260" y="53420"/>
                </a:lnTo>
                <a:lnTo>
                  <a:pt x="26230" y="53430"/>
                </a:lnTo>
                <a:lnTo>
                  <a:pt x="26170" y="53470"/>
                </a:lnTo>
                <a:lnTo>
                  <a:pt x="26060" y="53480"/>
                </a:lnTo>
                <a:lnTo>
                  <a:pt x="26000" y="53490"/>
                </a:lnTo>
                <a:lnTo>
                  <a:pt x="25930" y="53520"/>
                </a:lnTo>
                <a:lnTo>
                  <a:pt x="25870" y="53430"/>
                </a:lnTo>
                <a:lnTo>
                  <a:pt x="25850" y="53380"/>
                </a:lnTo>
                <a:lnTo>
                  <a:pt x="25850" y="53330"/>
                </a:lnTo>
                <a:lnTo>
                  <a:pt x="25860" y="53310"/>
                </a:lnTo>
                <a:lnTo>
                  <a:pt x="25880" y="53300"/>
                </a:lnTo>
                <a:lnTo>
                  <a:pt x="25920" y="53290"/>
                </a:lnTo>
                <a:lnTo>
                  <a:pt x="25950" y="53280"/>
                </a:lnTo>
                <a:lnTo>
                  <a:pt x="26010" y="53210"/>
                </a:lnTo>
                <a:lnTo>
                  <a:pt x="26070" y="53160"/>
                </a:lnTo>
                <a:lnTo>
                  <a:pt x="26120" y="53140"/>
                </a:lnTo>
                <a:lnTo>
                  <a:pt x="26220" y="53110"/>
                </a:lnTo>
                <a:lnTo>
                  <a:pt x="26290" y="53060"/>
                </a:lnTo>
                <a:lnTo>
                  <a:pt x="26310" y="53060"/>
                </a:lnTo>
                <a:lnTo>
                  <a:pt x="26330" y="53080"/>
                </a:lnTo>
                <a:lnTo>
                  <a:pt x="26330" y="53100"/>
                </a:lnTo>
                <a:lnTo>
                  <a:pt x="26350" y="53120"/>
                </a:lnTo>
                <a:lnTo>
                  <a:pt x="26370" y="53130"/>
                </a:lnTo>
                <a:lnTo>
                  <a:pt x="26420" y="53120"/>
                </a:lnTo>
                <a:close/>
                <a:moveTo>
                  <a:pt x="25690" y="53000"/>
                </a:moveTo>
                <a:lnTo>
                  <a:pt x="25780" y="53080"/>
                </a:lnTo>
                <a:lnTo>
                  <a:pt x="25810" y="53230"/>
                </a:lnTo>
                <a:lnTo>
                  <a:pt x="25810" y="53520"/>
                </a:lnTo>
                <a:lnTo>
                  <a:pt x="25820" y="53550"/>
                </a:lnTo>
                <a:lnTo>
                  <a:pt x="25830" y="53570"/>
                </a:lnTo>
                <a:lnTo>
                  <a:pt x="25830" y="53600"/>
                </a:lnTo>
                <a:lnTo>
                  <a:pt x="25820" y="53690"/>
                </a:lnTo>
                <a:lnTo>
                  <a:pt x="25820" y="53720"/>
                </a:lnTo>
                <a:lnTo>
                  <a:pt x="25810" y="53740"/>
                </a:lnTo>
                <a:lnTo>
                  <a:pt x="25780" y="53770"/>
                </a:lnTo>
                <a:lnTo>
                  <a:pt x="25750" y="53790"/>
                </a:lnTo>
                <a:lnTo>
                  <a:pt x="25680" y="53820"/>
                </a:lnTo>
                <a:lnTo>
                  <a:pt x="25670" y="53840"/>
                </a:lnTo>
                <a:lnTo>
                  <a:pt x="25610" y="53970"/>
                </a:lnTo>
                <a:lnTo>
                  <a:pt x="25600" y="53980"/>
                </a:lnTo>
                <a:lnTo>
                  <a:pt x="25530" y="54020"/>
                </a:lnTo>
                <a:lnTo>
                  <a:pt x="25510" y="54040"/>
                </a:lnTo>
                <a:lnTo>
                  <a:pt x="25440" y="54130"/>
                </a:lnTo>
                <a:lnTo>
                  <a:pt x="25400" y="54160"/>
                </a:lnTo>
                <a:lnTo>
                  <a:pt x="25330" y="54200"/>
                </a:lnTo>
                <a:lnTo>
                  <a:pt x="25260" y="54230"/>
                </a:lnTo>
                <a:lnTo>
                  <a:pt x="25210" y="54230"/>
                </a:lnTo>
                <a:lnTo>
                  <a:pt x="25210" y="54200"/>
                </a:lnTo>
                <a:lnTo>
                  <a:pt x="25250" y="54020"/>
                </a:lnTo>
                <a:lnTo>
                  <a:pt x="25220" y="54040"/>
                </a:lnTo>
                <a:lnTo>
                  <a:pt x="25180" y="54040"/>
                </a:lnTo>
                <a:lnTo>
                  <a:pt x="25150" y="54040"/>
                </a:lnTo>
                <a:lnTo>
                  <a:pt x="25100" y="54070"/>
                </a:lnTo>
                <a:lnTo>
                  <a:pt x="25100" y="54050"/>
                </a:lnTo>
                <a:lnTo>
                  <a:pt x="25110" y="54020"/>
                </a:lnTo>
                <a:lnTo>
                  <a:pt x="25120" y="54000"/>
                </a:lnTo>
                <a:lnTo>
                  <a:pt x="25210" y="53910"/>
                </a:lnTo>
                <a:lnTo>
                  <a:pt x="25270" y="53870"/>
                </a:lnTo>
                <a:lnTo>
                  <a:pt x="25310" y="53870"/>
                </a:lnTo>
                <a:lnTo>
                  <a:pt x="25350" y="53870"/>
                </a:lnTo>
                <a:lnTo>
                  <a:pt x="25380" y="53860"/>
                </a:lnTo>
                <a:lnTo>
                  <a:pt x="25410" y="53830"/>
                </a:lnTo>
                <a:lnTo>
                  <a:pt x="25380" y="53830"/>
                </a:lnTo>
                <a:lnTo>
                  <a:pt x="25360" y="53820"/>
                </a:lnTo>
                <a:lnTo>
                  <a:pt x="25310" y="53800"/>
                </a:lnTo>
                <a:lnTo>
                  <a:pt x="25250" y="53830"/>
                </a:lnTo>
                <a:lnTo>
                  <a:pt x="25200" y="53800"/>
                </a:lnTo>
                <a:lnTo>
                  <a:pt x="25160" y="53740"/>
                </a:lnTo>
                <a:lnTo>
                  <a:pt x="25150" y="53660"/>
                </a:lnTo>
                <a:lnTo>
                  <a:pt x="25150" y="53620"/>
                </a:lnTo>
                <a:lnTo>
                  <a:pt x="25170" y="53590"/>
                </a:lnTo>
                <a:lnTo>
                  <a:pt x="25180" y="53560"/>
                </a:lnTo>
                <a:lnTo>
                  <a:pt x="25210" y="53540"/>
                </a:lnTo>
                <a:lnTo>
                  <a:pt x="25190" y="53490"/>
                </a:lnTo>
                <a:lnTo>
                  <a:pt x="25210" y="53420"/>
                </a:lnTo>
                <a:lnTo>
                  <a:pt x="25240" y="53350"/>
                </a:lnTo>
                <a:lnTo>
                  <a:pt x="25280" y="53290"/>
                </a:lnTo>
                <a:lnTo>
                  <a:pt x="25310" y="53220"/>
                </a:lnTo>
                <a:lnTo>
                  <a:pt x="25300" y="53150"/>
                </a:lnTo>
                <a:lnTo>
                  <a:pt x="25230" y="53040"/>
                </a:lnTo>
                <a:lnTo>
                  <a:pt x="25270" y="53040"/>
                </a:lnTo>
                <a:lnTo>
                  <a:pt x="25300" y="53060"/>
                </a:lnTo>
                <a:lnTo>
                  <a:pt x="25320" y="53080"/>
                </a:lnTo>
                <a:lnTo>
                  <a:pt x="25350" y="53090"/>
                </a:lnTo>
                <a:lnTo>
                  <a:pt x="25390" y="53080"/>
                </a:lnTo>
                <a:lnTo>
                  <a:pt x="25450" y="53050"/>
                </a:lnTo>
                <a:lnTo>
                  <a:pt x="25520" y="53030"/>
                </a:lnTo>
                <a:lnTo>
                  <a:pt x="25580" y="53010"/>
                </a:lnTo>
                <a:lnTo>
                  <a:pt x="25630" y="52990"/>
                </a:lnTo>
                <a:lnTo>
                  <a:pt x="25690" y="53000"/>
                </a:lnTo>
                <a:close/>
                <a:moveTo>
                  <a:pt x="25940" y="53840"/>
                </a:moveTo>
                <a:lnTo>
                  <a:pt x="25990" y="53870"/>
                </a:lnTo>
                <a:lnTo>
                  <a:pt x="26000" y="53900"/>
                </a:lnTo>
                <a:lnTo>
                  <a:pt x="25990" y="53920"/>
                </a:lnTo>
                <a:lnTo>
                  <a:pt x="25970" y="53950"/>
                </a:lnTo>
                <a:lnTo>
                  <a:pt x="25930" y="53980"/>
                </a:lnTo>
                <a:lnTo>
                  <a:pt x="25900" y="53990"/>
                </a:lnTo>
                <a:lnTo>
                  <a:pt x="25880" y="54000"/>
                </a:lnTo>
                <a:lnTo>
                  <a:pt x="25850" y="54010"/>
                </a:lnTo>
                <a:lnTo>
                  <a:pt x="25840" y="54010"/>
                </a:lnTo>
                <a:lnTo>
                  <a:pt x="25840" y="53970"/>
                </a:lnTo>
                <a:lnTo>
                  <a:pt x="25850" y="53930"/>
                </a:lnTo>
                <a:lnTo>
                  <a:pt x="25860" y="53900"/>
                </a:lnTo>
                <a:lnTo>
                  <a:pt x="25880" y="53880"/>
                </a:lnTo>
                <a:lnTo>
                  <a:pt x="25890" y="53870"/>
                </a:lnTo>
                <a:lnTo>
                  <a:pt x="25900" y="53870"/>
                </a:lnTo>
                <a:lnTo>
                  <a:pt x="25900" y="53860"/>
                </a:lnTo>
                <a:lnTo>
                  <a:pt x="25940" y="53840"/>
                </a:lnTo>
                <a:close/>
                <a:moveTo>
                  <a:pt x="26530" y="52820"/>
                </a:moveTo>
                <a:lnTo>
                  <a:pt x="26550" y="52840"/>
                </a:lnTo>
                <a:lnTo>
                  <a:pt x="26550" y="52880"/>
                </a:lnTo>
                <a:lnTo>
                  <a:pt x="26540" y="52940"/>
                </a:lnTo>
                <a:lnTo>
                  <a:pt x="26530" y="52970"/>
                </a:lnTo>
                <a:lnTo>
                  <a:pt x="26490" y="52980"/>
                </a:lnTo>
                <a:lnTo>
                  <a:pt x="26470" y="52990"/>
                </a:lnTo>
                <a:lnTo>
                  <a:pt x="26480" y="53030"/>
                </a:lnTo>
                <a:lnTo>
                  <a:pt x="26460" y="53020"/>
                </a:lnTo>
                <a:lnTo>
                  <a:pt x="26420" y="52990"/>
                </a:lnTo>
                <a:lnTo>
                  <a:pt x="26410" y="52950"/>
                </a:lnTo>
                <a:lnTo>
                  <a:pt x="26430" y="52900"/>
                </a:lnTo>
                <a:lnTo>
                  <a:pt x="26420" y="52870"/>
                </a:lnTo>
                <a:lnTo>
                  <a:pt x="26390" y="52860"/>
                </a:lnTo>
                <a:lnTo>
                  <a:pt x="26390" y="52830"/>
                </a:lnTo>
                <a:lnTo>
                  <a:pt x="26430" y="52760"/>
                </a:lnTo>
                <a:lnTo>
                  <a:pt x="26440" y="52760"/>
                </a:lnTo>
                <a:lnTo>
                  <a:pt x="26440" y="52770"/>
                </a:lnTo>
                <a:lnTo>
                  <a:pt x="26450" y="52770"/>
                </a:lnTo>
                <a:lnTo>
                  <a:pt x="26480" y="52750"/>
                </a:lnTo>
                <a:lnTo>
                  <a:pt x="26500" y="52740"/>
                </a:lnTo>
                <a:lnTo>
                  <a:pt x="26530" y="52750"/>
                </a:lnTo>
                <a:lnTo>
                  <a:pt x="26550" y="52770"/>
                </a:lnTo>
                <a:lnTo>
                  <a:pt x="26540" y="52800"/>
                </a:lnTo>
                <a:lnTo>
                  <a:pt x="26530" y="52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