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Kanagawa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Japan • State Map | Fully Editable Vector Shape</a:t>
            </a:r>
          </a:p>
        </p:txBody>
      </p:sp>
      <p:sp>
        <p:nvSpPr>
          <p:cNvPr id="101" name="Kanagawa"/>
          <p:cNvSpPr/>
          <p:nvPr/>
        </p:nvSpPr>
        <p:spPr>
          <a:xfrm>
            <a:off x="3177549" y="1325880"/>
            <a:ext cx="5836595" cy="4937760"/>
          </a:xfrm>
          <a:custGeom>
            <a:avLst/>
            <a:gdLst/>
            <a:ahLst/>
            <a:cxnLst/>
            <a:rect l="0" t="0" r="100000" b="84600"/>
            <a:pathLst>
              <a:path w="100000" h="84600">
                <a:moveTo>
                  <a:pt x="51930" y="42000"/>
                </a:moveTo>
                <a:lnTo>
                  <a:pt x="52010" y="42020"/>
                </a:lnTo>
                <a:lnTo>
                  <a:pt x="52110" y="42090"/>
                </a:lnTo>
                <a:lnTo>
                  <a:pt x="52170" y="42110"/>
                </a:lnTo>
                <a:lnTo>
                  <a:pt x="52290" y="42230"/>
                </a:lnTo>
                <a:lnTo>
                  <a:pt x="52360" y="42260"/>
                </a:lnTo>
                <a:lnTo>
                  <a:pt x="52450" y="42290"/>
                </a:lnTo>
                <a:lnTo>
                  <a:pt x="52580" y="42300"/>
                </a:lnTo>
                <a:lnTo>
                  <a:pt x="52680" y="42320"/>
                </a:lnTo>
                <a:lnTo>
                  <a:pt x="52740" y="42360"/>
                </a:lnTo>
                <a:lnTo>
                  <a:pt x="52800" y="42420"/>
                </a:lnTo>
                <a:lnTo>
                  <a:pt x="52820" y="42460"/>
                </a:lnTo>
                <a:lnTo>
                  <a:pt x="52920" y="42580"/>
                </a:lnTo>
                <a:lnTo>
                  <a:pt x="52930" y="42600"/>
                </a:lnTo>
                <a:lnTo>
                  <a:pt x="52940" y="42600"/>
                </a:lnTo>
                <a:lnTo>
                  <a:pt x="52950" y="42590"/>
                </a:lnTo>
                <a:lnTo>
                  <a:pt x="52960" y="42580"/>
                </a:lnTo>
                <a:lnTo>
                  <a:pt x="52960" y="42560"/>
                </a:lnTo>
                <a:lnTo>
                  <a:pt x="52970" y="42530"/>
                </a:lnTo>
                <a:lnTo>
                  <a:pt x="52960" y="42410"/>
                </a:lnTo>
                <a:lnTo>
                  <a:pt x="52970" y="42380"/>
                </a:lnTo>
                <a:lnTo>
                  <a:pt x="53000" y="42380"/>
                </a:lnTo>
                <a:lnTo>
                  <a:pt x="53010" y="42360"/>
                </a:lnTo>
                <a:lnTo>
                  <a:pt x="53010" y="42350"/>
                </a:lnTo>
                <a:lnTo>
                  <a:pt x="53000" y="42320"/>
                </a:lnTo>
                <a:lnTo>
                  <a:pt x="52920" y="42250"/>
                </a:lnTo>
                <a:lnTo>
                  <a:pt x="52900" y="42230"/>
                </a:lnTo>
                <a:lnTo>
                  <a:pt x="52910" y="42210"/>
                </a:lnTo>
                <a:lnTo>
                  <a:pt x="52930" y="42200"/>
                </a:lnTo>
                <a:lnTo>
                  <a:pt x="52980" y="42230"/>
                </a:lnTo>
                <a:lnTo>
                  <a:pt x="53000" y="42230"/>
                </a:lnTo>
                <a:lnTo>
                  <a:pt x="53020" y="42210"/>
                </a:lnTo>
                <a:lnTo>
                  <a:pt x="53030" y="42190"/>
                </a:lnTo>
                <a:lnTo>
                  <a:pt x="53050" y="42170"/>
                </a:lnTo>
                <a:lnTo>
                  <a:pt x="53080" y="42160"/>
                </a:lnTo>
                <a:lnTo>
                  <a:pt x="53120" y="42150"/>
                </a:lnTo>
                <a:lnTo>
                  <a:pt x="53160" y="42150"/>
                </a:lnTo>
                <a:lnTo>
                  <a:pt x="53490" y="42330"/>
                </a:lnTo>
                <a:lnTo>
                  <a:pt x="53520" y="42350"/>
                </a:lnTo>
                <a:lnTo>
                  <a:pt x="53530" y="42360"/>
                </a:lnTo>
                <a:lnTo>
                  <a:pt x="53620" y="42420"/>
                </a:lnTo>
                <a:lnTo>
                  <a:pt x="53870" y="42520"/>
                </a:lnTo>
                <a:lnTo>
                  <a:pt x="53880" y="42520"/>
                </a:lnTo>
                <a:lnTo>
                  <a:pt x="53860" y="42550"/>
                </a:lnTo>
                <a:lnTo>
                  <a:pt x="53760" y="42620"/>
                </a:lnTo>
                <a:lnTo>
                  <a:pt x="53670" y="42690"/>
                </a:lnTo>
                <a:lnTo>
                  <a:pt x="53590" y="42700"/>
                </a:lnTo>
                <a:lnTo>
                  <a:pt x="53530" y="42670"/>
                </a:lnTo>
                <a:lnTo>
                  <a:pt x="53480" y="42690"/>
                </a:lnTo>
                <a:lnTo>
                  <a:pt x="53460" y="42720"/>
                </a:lnTo>
                <a:lnTo>
                  <a:pt x="53510" y="42750"/>
                </a:lnTo>
                <a:lnTo>
                  <a:pt x="53570" y="42780"/>
                </a:lnTo>
                <a:lnTo>
                  <a:pt x="53590" y="42800"/>
                </a:lnTo>
                <a:lnTo>
                  <a:pt x="53570" y="42850"/>
                </a:lnTo>
                <a:lnTo>
                  <a:pt x="53590" y="42920"/>
                </a:lnTo>
                <a:lnTo>
                  <a:pt x="53550" y="42920"/>
                </a:lnTo>
                <a:lnTo>
                  <a:pt x="53480" y="42880"/>
                </a:lnTo>
                <a:lnTo>
                  <a:pt x="53440" y="42910"/>
                </a:lnTo>
                <a:lnTo>
                  <a:pt x="53460" y="42960"/>
                </a:lnTo>
                <a:lnTo>
                  <a:pt x="53500" y="43000"/>
                </a:lnTo>
                <a:lnTo>
                  <a:pt x="53490" y="43140"/>
                </a:lnTo>
                <a:lnTo>
                  <a:pt x="53480" y="43180"/>
                </a:lnTo>
                <a:lnTo>
                  <a:pt x="53480" y="43240"/>
                </a:lnTo>
                <a:lnTo>
                  <a:pt x="53470" y="43290"/>
                </a:lnTo>
                <a:lnTo>
                  <a:pt x="53500" y="43330"/>
                </a:lnTo>
                <a:lnTo>
                  <a:pt x="53520" y="43280"/>
                </a:lnTo>
                <a:lnTo>
                  <a:pt x="53560" y="43310"/>
                </a:lnTo>
                <a:lnTo>
                  <a:pt x="53610" y="43390"/>
                </a:lnTo>
                <a:lnTo>
                  <a:pt x="53730" y="43400"/>
                </a:lnTo>
                <a:lnTo>
                  <a:pt x="53760" y="43460"/>
                </a:lnTo>
                <a:lnTo>
                  <a:pt x="53700" y="43520"/>
                </a:lnTo>
                <a:lnTo>
                  <a:pt x="53710" y="43530"/>
                </a:lnTo>
                <a:lnTo>
                  <a:pt x="53720" y="43540"/>
                </a:lnTo>
                <a:lnTo>
                  <a:pt x="53720" y="43560"/>
                </a:lnTo>
                <a:lnTo>
                  <a:pt x="53710" y="43610"/>
                </a:lnTo>
                <a:lnTo>
                  <a:pt x="53590" y="43600"/>
                </a:lnTo>
                <a:lnTo>
                  <a:pt x="53530" y="43660"/>
                </a:lnTo>
                <a:lnTo>
                  <a:pt x="53510" y="43710"/>
                </a:lnTo>
                <a:lnTo>
                  <a:pt x="53540" y="43780"/>
                </a:lnTo>
                <a:lnTo>
                  <a:pt x="53570" y="43820"/>
                </a:lnTo>
                <a:lnTo>
                  <a:pt x="53580" y="43850"/>
                </a:lnTo>
                <a:lnTo>
                  <a:pt x="53550" y="43860"/>
                </a:lnTo>
                <a:lnTo>
                  <a:pt x="53520" y="43870"/>
                </a:lnTo>
                <a:lnTo>
                  <a:pt x="53450" y="43850"/>
                </a:lnTo>
                <a:lnTo>
                  <a:pt x="53410" y="43880"/>
                </a:lnTo>
                <a:lnTo>
                  <a:pt x="53380" y="43870"/>
                </a:lnTo>
                <a:lnTo>
                  <a:pt x="53370" y="43840"/>
                </a:lnTo>
                <a:lnTo>
                  <a:pt x="53380" y="43810"/>
                </a:lnTo>
                <a:lnTo>
                  <a:pt x="53370" y="43730"/>
                </a:lnTo>
                <a:lnTo>
                  <a:pt x="53340" y="43630"/>
                </a:lnTo>
                <a:lnTo>
                  <a:pt x="53400" y="43590"/>
                </a:lnTo>
                <a:lnTo>
                  <a:pt x="53390" y="43570"/>
                </a:lnTo>
                <a:lnTo>
                  <a:pt x="53350" y="43550"/>
                </a:lnTo>
                <a:lnTo>
                  <a:pt x="53330" y="43500"/>
                </a:lnTo>
                <a:lnTo>
                  <a:pt x="53240" y="43390"/>
                </a:lnTo>
                <a:lnTo>
                  <a:pt x="53230" y="43360"/>
                </a:lnTo>
                <a:lnTo>
                  <a:pt x="53220" y="43320"/>
                </a:lnTo>
                <a:lnTo>
                  <a:pt x="53180" y="43320"/>
                </a:lnTo>
                <a:lnTo>
                  <a:pt x="53170" y="43250"/>
                </a:lnTo>
                <a:lnTo>
                  <a:pt x="53120" y="43270"/>
                </a:lnTo>
                <a:lnTo>
                  <a:pt x="53060" y="43260"/>
                </a:lnTo>
                <a:lnTo>
                  <a:pt x="53000" y="43280"/>
                </a:lnTo>
                <a:lnTo>
                  <a:pt x="52940" y="43230"/>
                </a:lnTo>
                <a:lnTo>
                  <a:pt x="52790" y="43210"/>
                </a:lnTo>
                <a:lnTo>
                  <a:pt x="52540" y="43260"/>
                </a:lnTo>
                <a:lnTo>
                  <a:pt x="52400" y="43290"/>
                </a:lnTo>
                <a:lnTo>
                  <a:pt x="52260" y="43330"/>
                </a:lnTo>
                <a:lnTo>
                  <a:pt x="52110" y="43410"/>
                </a:lnTo>
                <a:lnTo>
                  <a:pt x="52000" y="43510"/>
                </a:lnTo>
                <a:lnTo>
                  <a:pt x="51990" y="43690"/>
                </a:lnTo>
                <a:lnTo>
                  <a:pt x="52040" y="43860"/>
                </a:lnTo>
                <a:lnTo>
                  <a:pt x="51930" y="43810"/>
                </a:lnTo>
                <a:lnTo>
                  <a:pt x="51850" y="43930"/>
                </a:lnTo>
                <a:lnTo>
                  <a:pt x="51790" y="43910"/>
                </a:lnTo>
                <a:lnTo>
                  <a:pt x="51730" y="43890"/>
                </a:lnTo>
                <a:lnTo>
                  <a:pt x="51660" y="43870"/>
                </a:lnTo>
                <a:lnTo>
                  <a:pt x="51630" y="43850"/>
                </a:lnTo>
                <a:lnTo>
                  <a:pt x="51610" y="43830"/>
                </a:lnTo>
                <a:lnTo>
                  <a:pt x="51580" y="43790"/>
                </a:lnTo>
                <a:lnTo>
                  <a:pt x="51530" y="43700"/>
                </a:lnTo>
                <a:lnTo>
                  <a:pt x="51500" y="43620"/>
                </a:lnTo>
                <a:lnTo>
                  <a:pt x="51480" y="43530"/>
                </a:lnTo>
                <a:lnTo>
                  <a:pt x="51490" y="43460"/>
                </a:lnTo>
                <a:lnTo>
                  <a:pt x="51510" y="43420"/>
                </a:lnTo>
                <a:lnTo>
                  <a:pt x="51560" y="43360"/>
                </a:lnTo>
                <a:lnTo>
                  <a:pt x="51570" y="43330"/>
                </a:lnTo>
                <a:lnTo>
                  <a:pt x="51580" y="43310"/>
                </a:lnTo>
                <a:lnTo>
                  <a:pt x="51580" y="43270"/>
                </a:lnTo>
                <a:lnTo>
                  <a:pt x="51570" y="43230"/>
                </a:lnTo>
                <a:lnTo>
                  <a:pt x="51560" y="43160"/>
                </a:lnTo>
                <a:lnTo>
                  <a:pt x="51550" y="43130"/>
                </a:lnTo>
                <a:lnTo>
                  <a:pt x="51540" y="43100"/>
                </a:lnTo>
                <a:lnTo>
                  <a:pt x="51540" y="43080"/>
                </a:lnTo>
                <a:lnTo>
                  <a:pt x="51540" y="43010"/>
                </a:lnTo>
                <a:lnTo>
                  <a:pt x="51540" y="42990"/>
                </a:lnTo>
                <a:lnTo>
                  <a:pt x="51500" y="42970"/>
                </a:lnTo>
                <a:lnTo>
                  <a:pt x="51470" y="42960"/>
                </a:lnTo>
                <a:lnTo>
                  <a:pt x="51280" y="42990"/>
                </a:lnTo>
                <a:lnTo>
                  <a:pt x="51300" y="42920"/>
                </a:lnTo>
                <a:lnTo>
                  <a:pt x="51380" y="42790"/>
                </a:lnTo>
                <a:lnTo>
                  <a:pt x="51430" y="42740"/>
                </a:lnTo>
                <a:lnTo>
                  <a:pt x="51490" y="42710"/>
                </a:lnTo>
                <a:lnTo>
                  <a:pt x="51550" y="42690"/>
                </a:lnTo>
                <a:lnTo>
                  <a:pt x="51810" y="42540"/>
                </a:lnTo>
                <a:lnTo>
                  <a:pt x="51840" y="42510"/>
                </a:lnTo>
                <a:lnTo>
                  <a:pt x="51870" y="42470"/>
                </a:lnTo>
                <a:lnTo>
                  <a:pt x="51890" y="42420"/>
                </a:lnTo>
                <a:lnTo>
                  <a:pt x="51920" y="42250"/>
                </a:lnTo>
                <a:lnTo>
                  <a:pt x="51920" y="42210"/>
                </a:lnTo>
                <a:lnTo>
                  <a:pt x="51910" y="42090"/>
                </a:lnTo>
                <a:lnTo>
                  <a:pt x="51930" y="420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