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Kagoshima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Kagoshi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4590" y="55580"/>
                </a:moveTo>
                <a:lnTo>
                  <a:pt x="24610" y="55630"/>
                </a:lnTo>
                <a:lnTo>
                  <a:pt x="24630" y="55700"/>
                </a:lnTo>
                <a:lnTo>
                  <a:pt x="24640" y="55770"/>
                </a:lnTo>
                <a:lnTo>
                  <a:pt x="24600" y="55790"/>
                </a:lnTo>
                <a:lnTo>
                  <a:pt x="24570" y="55820"/>
                </a:lnTo>
                <a:lnTo>
                  <a:pt x="24470" y="56000"/>
                </a:lnTo>
                <a:lnTo>
                  <a:pt x="24430" y="56110"/>
                </a:lnTo>
                <a:lnTo>
                  <a:pt x="24400" y="56140"/>
                </a:lnTo>
                <a:lnTo>
                  <a:pt x="24330" y="56190"/>
                </a:lnTo>
                <a:lnTo>
                  <a:pt x="24280" y="56160"/>
                </a:lnTo>
                <a:lnTo>
                  <a:pt x="24230" y="56120"/>
                </a:lnTo>
                <a:lnTo>
                  <a:pt x="24210" y="56060"/>
                </a:lnTo>
                <a:lnTo>
                  <a:pt x="24280" y="56040"/>
                </a:lnTo>
                <a:lnTo>
                  <a:pt x="24320" y="55920"/>
                </a:lnTo>
                <a:lnTo>
                  <a:pt x="24390" y="55820"/>
                </a:lnTo>
                <a:lnTo>
                  <a:pt x="24440" y="55790"/>
                </a:lnTo>
                <a:lnTo>
                  <a:pt x="24500" y="55770"/>
                </a:lnTo>
                <a:lnTo>
                  <a:pt x="24540" y="55720"/>
                </a:lnTo>
                <a:lnTo>
                  <a:pt x="24570" y="55650"/>
                </a:lnTo>
                <a:lnTo>
                  <a:pt x="24590" y="55580"/>
                </a:lnTo>
                <a:close/>
                <a:moveTo>
                  <a:pt x="28590" y="56710"/>
                </a:moveTo>
                <a:lnTo>
                  <a:pt x="28530" y="56710"/>
                </a:lnTo>
                <a:lnTo>
                  <a:pt x="28470" y="56730"/>
                </a:lnTo>
                <a:lnTo>
                  <a:pt x="28360" y="56780"/>
                </a:lnTo>
                <a:lnTo>
                  <a:pt x="28320" y="56820"/>
                </a:lnTo>
                <a:lnTo>
                  <a:pt x="28280" y="56860"/>
                </a:lnTo>
                <a:lnTo>
                  <a:pt x="28230" y="56950"/>
                </a:lnTo>
                <a:lnTo>
                  <a:pt x="28190" y="57080"/>
                </a:lnTo>
                <a:lnTo>
                  <a:pt x="28230" y="57110"/>
                </a:lnTo>
                <a:lnTo>
                  <a:pt x="28330" y="57140"/>
                </a:lnTo>
                <a:lnTo>
                  <a:pt x="28400" y="57160"/>
                </a:lnTo>
                <a:lnTo>
                  <a:pt x="28460" y="57200"/>
                </a:lnTo>
                <a:lnTo>
                  <a:pt x="28470" y="57240"/>
                </a:lnTo>
                <a:lnTo>
                  <a:pt x="28460" y="57260"/>
                </a:lnTo>
                <a:lnTo>
                  <a:pt x="28390" y="57310"/>
                </a:lnTo>
                <a:lnTo>
                  <a:pt x="28370" y="57360"/>
                </a:lnTo>
                <a:lnTo>
                  <a:pt x="28420" y="57380"/>
                </a:lnTo>
                <a:lnTo>
                  <a:pt x="28520" y="57340"/>
                </a:lnTo>
                <a:lnTo>
                  <a:pt x="28540" y="57370"/>
                </a:lnTo>
                <a:lnTo>
                  <a:pt x="28330" y="57550"/>
                </a:lnTo>
                <a:lnTo>
                  <a:pt x="28250" y="57540"/>
                </a:lnTo>
                <a:lnTo>
                  <a:pt x="28170" y="57570"/>
                </a:lnTo>
                <a:lnTo>
                  <a:pt x="28170" y="57640"/>
                </a:lnTo>
                <a:lnTo>
                  <a:pt x="28140" y="57680"/>
                </a:lnTo>
                <a:lnTo>
                  <a:pt x="28090" y="57790"/>
                </a:lnTo>
                <a:lnTo>
                  <a:pt x="28060" y="57840"/>
                </a:lnTo>
                <a:lnTo>
                  <a:pt x="28020" y="57870"/>
                </a:lnTo>
                <a:lnTo>
                  <a:pt x="27980" y="57910"/>
                </a:lnTo>
                <a:lnTo>
                  <a:pt x="27930" y="57940"/>
                </a:lnTo>
                <a:lnTo>
                  <a:pt x="27880" y="57960"/>
                </a:lnTo>
                <a:lnTo>
                  <a:pt x="27770" y="57990"/>
                </a:lnTo>
                <a:lnTo>
                  <a:pt x="27700" y="58020"/>
                </a:lnTo>
                <a:lnTo>
                  <a:pt x="27620" y="58020"/>
                </a:lnTo>
                <a:lnTo>
                  <a:pt x="27540" y="58060"/>
                </a:lnTo>
                <a:lnTo>
                  <a:pt x="27490" y="58100"/>
                </a:lnTo>
                <a:lnTo>
                  <a:pt x="27470" y="58130"/>
                </a:lnTo>
                <a:lnTo>
                  <a:pt x="27350" y="58160"/>
                </a:lnTo>
                <a:lnTo>
                  <a:pt x="27260" y="58260"/>
                </a:lnTo>
                <a:lnTo>
                  <a:pt x="27210" y="58310"/>
                </a:lnTo>
                <a:lnTo>
                  <a:pt x="27150" y="58310"/>
                </a:lnTo>
                <a:lnTo>
                  <a:pt x="27170" y="58080"/>
                </a:lnTo>
                <a:lnTo>
                  <a:pt x="27240" y="58010"/>
                </a:lnTo>
                <a:lnTo>
                  <a:pt x="27360" y="57940"/>
                </a:lnTo>
                <a:lnTo>
                  <a:pt x="27400" y="57910"/>
                </a:lnTo>
                <a:lnTo>
                  <a:pt x="27460" y="57680"/>
                </a:lnTo>
                <a:lnTo>
                  <a:pt x="27430" y="57630"/>
                </a:lnTo>
                <a:lnTo>
                  <a:pt x="27510" y="57490"/>
                </a:lnTo>
                <a:lnTo>
                  <a:pt x="27540" y="57380"/>
                </a:lnTo>
                <a:lnTo>
                  <a:pt x="27560" y="57210"/>
                </a:lnTo>
                <a:lnTo>
                  <a:pt x="27550" y="57140"/>
                </a:lnTo>
                <a:lnTo>
                  <a:pt x="27510" y="57050"/>
                </a:lnTo>
                <a:lnTo>
                  <a:pt x="27480" y="56940"/>
                </a:lnTo>
                <a:lnTo>
                  <a:pt x="27410" y="56830"/>
                </a:lnTo>
                <a:lnTo>
                  <a:pt x="27280" y="56750"/>
                </a:lnTo>
                <a:lnTo>
                  <a:pt x="27250" y="56660"/>
                </a:lnTo>
                <a:lnTo>
                  <a:pt x="27290" y="56510"/>
                </a:lnTo>
                <a:lnTo>
                  <a:pt x="27260" y="56450"/>
                </a:lnTo>
                <a:lnTo>
                  <a:pt x="27090" y="56420"/>
                </a:lnTo>
                <a:lnTo>
                  <a:pt x="27040" y="56390"/>
                </a:lnTo>
                <a:lnTo>
                  <a:pt x="27010" y="56380"/>
                </a:lnTo>
                <a:lnTo>
                  <a:pt x="26970" y="56360"/>
                </a:lnTo>
                <a:lnTo>
                  <a:pt x="26950" y="56310"/>
                </a:lnTo>
                <a:lnTo>
                  <a:pt x="27020" y="56220"/>
                </a:lnTo>
                <a:lnTo>
                  <a:pt x="27090" y="56190"/>
                </a:lnTo>
                <a:lnTo>
                  <a:pt x="27160" y="56200"/>
                </a:lnTo>
                <a:lnTo>
                  <a:pt x="27240" y="56200"/>
                </a:lnTo>
                <a:lnTo>
                  <a:pt x="27310" y="56220"/>
                </a:lnTo>
                <a:lnTo>
                  <a:pt x="27340" y="56280"/>
                </a:lnTo>
                <a:lnTo>
                  <a:pt x="27330" y="56370"/>
                </a:lnTo>
                <a:lnTo>
                  <a:pt x="27340" y="56390"/>
                </a:lnTo>
                <a:lnTo>
                  <a:pt x="27380" y="56410"/>
                </a:lnTo>
                <a:lnTo>
                  <a:pt x="27420" y="56400"/>
                </a:lnTo>
                <a:lnTo>
                  <a:pt x="27440" y="56390"/>
                </a:lnTo>
                <a:lnTo>
                  <a:pt x="27500" y="56340"/>
                </a:lnTo>
                <a:lnTo>
                  <a:pt x="27560" y="56230"/>
                </a:lnTo>
                <a:lnTo>
                  <a:pt x="27600" y="56090"/>
                </a:lnTo>
                <a:lnTo>
                  <a:pt x="27580" y="55970"/>
                </a:lnTo>
                <a:lnTo>
                  <a:pt x="27500" y="55890"/>
                </a:lnTo>
                <a:lnTo>
                  <a:pt x="27380" y="55890"/>
                </a:lnTo>
                <a:lnTo>
                  <a:pt x="27230" y="55830"/>
                </a:lnTo>
                <a:lnTo>
                  <a:pt x="27110" y="55870"/>
                </a:lnTo>
                <a:lnTo>
                  <a:pt x="27020" y="55980"/>
                </a:lnTo>
                <a:lnTo>
                  <a:pt x="27010" y="56020"/>
                </a:lnTo>
                <a:lnTo>
                  <a:pt x="27000" y="56110"/>
                </a:lnTo>
                <a:lnTo>
                  <a:pt x="26990" y="56130"/>
                </a:lnTo>
                <a:lnTo>
                  <a:pt x="26910" y="56230"/>
                </a:lnTo>
                <a:lnTo>
                  <a:pt x="26890" y="56260"/>
                </a:lnTo>
                <a:lnTo>
                  <a:pt x="26860" y="56380"/>
                </a:lnTo>
                <a:lnTo>
                  <a:pt x="26810" y="56470"/>
                </a:lnTo>
                <a:lnTo>
                  <a:pt x="26770" y="56560"/>
                </a:lnTo>
                <a:lnTo>
                  <a:pt x="26740" y="56700"/>
                </a:lnTo>
                <a:lnTo>
                  <a:pt x="26730" y="56770"/>
                </a:lnTo>
                <a:lnTo>
                  <a:pt x="26750" y="56840"/>
                </a:lnTo>
                <a:lnTo>
                  <a:pt x="26830" y="57040"/>
                </a:lnTo>
                <a:lnTo>
                  <a:pt x="26870" y="57180"/>
                </a:lnTo>
                <a:lnTo>
                  <a:pt x="26900" y="57250"/>
                </a:lnTo>
                <a:lnTo>
                  <a:pt x="26950" y="57270"/>
                </a:lnTo>
                <a:lnTo>
                  <a:pt x="26990" y="57290"/>
                </a:lnTo>
                <a:lnTo>
                  <a:pt x="27050" y="57380"/>
                </a:lnTo>
                <a:lnTo>
                  <a:pt x="27160" y="57390"/>
                </a:lnTo>
                <a:lnTo>
                  <a:pt x="27160" y="57440"/>
                </a:lnTo>
                <a:lnTo>
                  <a:pt x="27130" y="57560"/>
                </a:lnTo>
                <a:lnTo>
                  <a:pt x="27120" y="57610"/>
                </a:lnTo>
                <a:lnTo>
                  <a:pt x="27100" y="57680"/>
                </a:lnTo>
                <a:lnTo>
                  <a:pt x="27050" y="57710"/>
                </a:lnTo>
                <a:lnTo>
                  <a:pt x="26990" y="57730"/>
                </a:lnTo>
                <a:lnTo>
                  <a:pt x="26940" y="57790"/>
                </a:lnTo>
                <a:lnTo>
                  <a:pt x="26900" y="57750"/>
                </a:lnTo>
                <a:lnTo>
                  <a:pt x="26870" y="57750"/>
                </a:lnTo>
                <a:lnTo>
                  <a:pt x="26840" y="57770"/>
                </a:lnTo>
                <a:lnTo>
                  <a:pt x="26790" y="57770"/>
                </a:lnTo>
                <a:lnTo>
                  <a:pt x="26750" y="57750"/>
                </a:lnTo>
                <a:lnTo>
                  <a:pt x="26740" y="57720"/>
                </a:lnTo>
                <a:lnTo>
                  <a:pt x="26730" y="57670"/>
                </a:lnTo>
                <a:lnTo>
                  <a:pt x="26710" y="57590"/>
                </a:lnTo>
                <a:lnTo>
                  <a:pt x="26670" y="57550"/>
                </a:lnTo>
                <a:lnTo>
                  <a:pt x="26540" y="57470"/>
                </a:lnTo>
                <a:lnTo>
                  <a:pt x="26090" y="57450"/>
                </a:lnTo>
                <a:lnTo>
                  <a:pt x="26030" y="57460"/>
                </a:lnTo>
                <a:lnTo>
                  <a:pt x="25950" y="57490"/>
                </a:lnTo>
                <a:lnTo>
                  <a:pt x="25870" y="57480"/>
                </a:lnTo>
                <a:lnTo>
                  <a:pt x="25840" y="57430"/>
                </a:lnTo>
                <a:lnTo>
                  <a:pt x="25830" y="57370"/>
                </a:lnTo>
                <a:lnTo>
                  <a:pt x="25820" y="57320"/>
                </a:lnTo>
                <a:lnTo>
                  <a:pt x="25790" y="57240"/>
                </a:lnTo>
                <a:lnTo>
                  <a:pt x="25750" y="57200"/>
                </a:lnTo>
                <a:lnTo>
                  <a:pt x="25780" y="57200"/>
                </a:lnTo>
                <a:lnTo>
                  <a:pt x="25830" y="57210"/>
                </a:lnTo>
                <a:lnTo>
                  <a:pt x="25830" y="57170"/>
                </a:lnTo>
                <a:lnTo>
                  <a:pt x="25800" y="57110"/>
                </a:lnTo>
                <a:lnTo>
                  <a:pt x="25720" y="57030"/>
                </a:lnTo>
                <a:lnTo>
                  <a:pt x="25630" y="56960"/>
                </a:lnTo>
                <a:lnTo>
                  <a:pt x="25570" y="56920"/>
                </a:lnTo>
                <a:lnTo>
                  <a:pt x="25650" y="56880"/>
                </a:lnTo>
                <a:lnTo>
                  <a:pt x="25670" y="56880"/>
                </a:lnTo>
                <a:lnTo>
                  <a:pt x="25700" y="56880"/>
                </a:lnTo>
                <a:lnTo>
                  <a:pt x="25740" y="56890"/>
                </a:lnTo>
                <a:lnTo>
                  <a:pt x="25760" y="56900"/>
                </a:lnTo>
                <a:lnTo>
                  <a:pt x="25800" y="56910"/>
                </a:lnTo>
                <a:lnTo>
                  <a:pt x="25850" y="56980"/>
                </a:lnTo>
                <a:lnTo>
                  <a:pt x="25890" y="57020"/>
                </a:lnTo>
                <a:lnTo>
                  <a:pt x="25940" y="56940"/>
                </a:lnTo>
                <a:lnTo>
                  <a:pt x="26080" y="56800"/>
                </a:lnTo>
                <a:lnTo>
                  <a:pt x="26120" y="56690"/>
                </a:lnTo>
                <a:lnTo>
                  <a:pt x="26150" y="56630"/>
                </a:lnTo>
                <a:lnTo>
                  <a:pt x="26180" y="56510"/>
                </a:lnTo>
                <a:lnTo>
                  <a:pt x="26200" y="56400"/>
                </a:lnTo>
                <a:lnTo>
                  <a:pt x="26170" y="56310"/>
                </a:lnTo>
                <a:lnTo>
                  <a:pt x="26210" y="56240"/>
                </a:lnTo>
                <a:lnTo>
                  <a:pt x="26210" y="56180"/>
                </a:lnTo>
                <a:lnTo>
                  <a:pt x="26180" y="56120"/>
                </a:lnTo>
                <a:lnTo>
                  <a:pt x="26090" y="56030"/>
                </a:lnTo>
                <a:lnTo>
                  <a:pt x="25980" y="55850"/>
                </a:lnTo>
                <a:lnTo>
                  <a:pt x="25940" y="55820"/>
                </a:lnTo>
                <a:lnTo>
                  <a:pt x="25810" y="55740"/>
                </a:lnTo>
                <a:lnTo>
                  <a:pt x="25760" y="55720"/>
                </a:lnTo>
                <a:lnTo>
                  <a:pt x="25760" y="55690"/>
                </a:lnTo>
                <a:lnTo>
                  <a:pt x="25720" y="55610"/>
                </a:lnTo>
                <a:lnTo>
                  <a:pt x="25750" y="55490"/>
                </a:lnTo>
                <a:lnTo>
                  <a:pt x="25780" y="55460"/>
                </a:lnTo>
                <a:lnTo>
                  <a:pt x="25880" y="55490"/>
                </a:lnTo>
                <a:lnTo>
                  <a:pt x="25910" y="55510"/>
                </a:lnTo>
                <a:lnTo>
                  <a:pt x="25830" y="55430"/>
                </a:lnTo>
                <a:lnTo>
                  <a:pt x="25800" y="55380"/>
                </a:lnTo>
                <a:lnTo>
                  <a:pt x="25850" y="55280"/>
                </a:lnTo>
                <a:lnTo>
                  <a:pt x="25870" y="55130"/>
                </a:lnTo>
                <a:lnTo>
                  <a:pt x="25850" y="55060"/>
                </a:lnTo>
                <a:lnTo>
                  <a:pt x="25820" y="54990"/>
                </a:lnTo>
                <a:lnTo>
                  <a:pt x="25790" y="54950"/>
                </a:lnTo>
                <a:lnTo>
                  <a:pt x="25780" y="54940"/>
                </a:lnTo>
                <a:lnTo>
                  <a:pt x="25730" y="54890"/>
                </a:lnTo>
                <a:lnTo>
                  <a:pt x="25730" y="54830"/>
                </a:lnTo>
                <a:lnTo>
                  <a:pt x="25770" y="54800"/>
                </a:lnTo>
                <a:lnTo>
                  <a:pt x="25820" y="54720"/>
                </a:lnTo>
                <a:lnTo>
                  <a:pt x="25820" y="54640"/>
                </a:lnTo>
                <a:lnTo>
                  <a:pt x="25750" y="54570"/>
                </a:lnTo>
                <a:lnTo>
                  <a:pt x="25830" y="54470"/>
                </a:lnTo>
                <a:lnTo>
                  <a:pt x="25950" y="54430"/>
                </a:lnTo>
                <a:lnTo>
                  <a:pt x="26040" y="54540"/>
                </a:lnTo>
                <a:lnTo>
                  <a:pt x="26100" y="54520"/>
                </a:lnTo>
                <a:lnTo>
                  <a:pt x="26160" y="54480"/>
                </a:lnTo>
                <a:lnTo>
                  <a:pt x="26190" y="54440"/>
                </a:lnTo>
                <a:lnTo>
                  <a:pt x="26200" y="54420"/>
                </a:lnTo>
                <a:lnTo>
                  <a:pt x="26230" y="54330"/>
                </a:lnTo>
                <a:lnTo>
                  <a:pt x="26270" y="54360"/>
                </a:lnTo>
                <a:lnTo>
                  <a:pt x="26340" y="54450"/>
                </a:lnTo>
                <a:lnTo>
                  <a:pt x="26370" y="54480"/>
                </a:lnTo>
                <a:lnTo>
                  <a:pt x="26420" y="54500"/>
                </a:lnTo>
                <a:lnTo>
                  <a:pt x="26470" y="54500"/>
                </a:lnTo>
                <a:lnTo>
                  <a:pt x="26540" y="54480"/>
                </a:lnTo>
                <a:lnTo>
                  <a:pt x="26600" y="54450"/>
                </a:lnTo>
                <a:lnTo>
                  <a:pt x="26760" y="54400"/>
                </a:lnTo>
                <a:lnTo>
                  <a:pt x="26800" y="54380"/>
                </a:lnTo>
                <a:lnTo>
                  <a:pt x="26840" y="54370"/>
                </a:lnTo>
                <a:lnTo>
                  <a:pt x="26870" y="54360"/>
                </a:lnTo>
                <a:lnTo>
                  <a:pt x="26900" y="54330"/>
                </a:lnTo>
                <a:lnTo>
                  <a:pt x="26950" y="54320"/>
                </a:lnTo>
                <a:lnTo>
                  <a:pt x="27010" y="54350"/>
                </a:lnTo>
                <a:lnTo>
                  <a:pt x="27200" y="54500"/>
                </a:lnTo>
                <a:lnTo>
                  <a:pt x="27310" y="54570"/>
                </a:lnTo>
                <a:lnTo>
                  <a:pt x="27270" y="54660"/>
                </a:lnTo>
                <a:lnTo>
                  <a:pt x="27300" y="54720"/>
                </a:lnTo>
                <a:lnTo>
                  <a:pt x="27330" y="54750"/>
                </a:lnTo>
                <a:lnTo>
                  <a:pt x="27520" y="55040"/>
                </a:lnTo>
                <a:lnTo>
                  <a:pt x="27570" y="55110"/>
                </a:lnTo>
                <a:lnTo>
                  <a:pt x="27640" y="55170"/>
                </a:lnTo>
                <a:lnTo>
                  <a:pt x="27700" y="55200"/>
                </a:lnTo>
                <a:lnTo>
                  <a:pt x="27780" y="55280"/>
                </a:lnTo>
                <a:lnTo>
                  <a:pt x="27800" y="55340"/>
                </a:lnTo>
                <a:lnTo>
                  <a:pt x="27790" y="55490"/>
                </a:lnTo>
                <a:lnTo>
                  <a:pt x="27800" y="55570"/>
                </a:lnTo>
                <a:lnTo>
                  <a:pt x="27830" y="55610"/>
                </a:lnTo>
                <a:lnTo>
                  <a:pt x="27850" y="55630"/>
                </a:lnTo>
                <a:lnTo>
                  <a:pt x="28050" y="55710"/>
                </a:lnTo>
                <a:lnTo>
                  <a:pt x="28080" y="55760"/>
                </a:lnTo>
                <a:lnTo>
                  <a:pt x="28160" y="55840"/>
                </a:lnTo>
                <a:lnTo>
                  <a:pt x="28170" y="55880"/>
                </a:lnTo>
                <a:lnTo>
                  <a:pt x="28180" y="55900"/>
                </a:lnTo>
                <a:lnTo>
                  <a:pt x="28180" y="55940"/>
                </a:lnTo>
                <a:lnTo>
                  <a:pt x="28190" y="55970"/>
                </a:lnTo>
                <a:lnTo>
                  <a:pt x="28200" y="56010"/>
                </a:lnTo>
                <a:lnTo>
                  <a:pt x="28260" y="56110"/>
                </a:lnTo>
                <a:lnTo>
                  <a:pt x="28290" y="56140"/>
                </a:lnTo>
                <a:lnTo>
                  <a:pt x="28360" y="56150"/>
                </a:lnTo>
                <a:lnTo>
                  <a:pt x="28450" y="56200"/>
                </a:lnTo>
                <a:lnTo>
                  <a:pt x="28460" y="56200"/>
                </a:lnTo>
                <a:lnTo>
                  <a:pt x="28490" y="56210"/>
                </a:lnTo>
                <a:lnTo>
                  <a:pt x="28520" y="56210"/>
                </a:lnTo>
                <a:lnTo>
                  <a:pt x="28610" y="56220"/>
                </a:lnTo>
                <a:lnTo>
                  <a:pt x="28660" y="56270"/>
                </a:lnTo>
                <a:lnTo>
                  <a:pt x="28700" y="56310"/>
                </a:lnTo>
                <a:lnTo>
                  <a:pt x="28710" y="56350"/>
                </a:lnTo>
                <a:lnTo>
                  <a:pt x="28710" y="56390"/>
                </a:lnTo>
                <a:lnTo>
                  <a:pt x="28700" y="56470"/>
                </a:lnTo>
                <a:lnTo>
                  <a:pt x="28700" y="56520"/>
                </a:lnTo>
                <a:lnTo>
                  <a:pt x="28680" y="56570"/>
                </a:lnTo>
                <a:lnTo>
                  <a:pt x="28610" y="56680"/>
                </a:lnTo>
                <a:lnTo>
                  <a:pt x="28600" y="56700"/>
                </a:lnTo>
                <a:lnTo>
                  <a:pt x="28590" y="56710"/>
                </a:lnTo>
                <a:close/>
                <a:moveTo>
                  <a:pt x="24390" y="62890"/>
                </a:moveTo>
                <a:lnTo>
                  <a:pt x="24480" y="62860"/>
                </a:lnTo>
                <a:lnTo>
                  <a:pt x="24500" y="62920"/>
                </a:lnTo>
                <a:lnTo>
                  <a:pt x="24470" y="63000"/>
                </a:lnTo>
                <a:lnTo>
                  <a:pt x="24410" y="63050"/>
                </a:lnTo>
                <a:lnTo>
                  <a:pt x="24380" y="62970"/>
                </a:lnTo>
                <a:lnTo>
                  <a:pt x="24380" y="62930"/>
                </a:lnTo>
                <a:lnTo>
                  <a:pt x="24390" y="62890"/>
                </a:lnTo>
                <a:close/>
                <a:moveTo>
                  <a:pt x="24910" y="62140"/>
                </a:moveTo>
                <a:lnTo>
                  <a:pt x="24920" y="62240"/>
                </a:lnTo>
                <a:lnTo>
                  <a:pt x="25010" y="62310"/>
                </a:lnTo>
                <a:lnTo>
                  <a:pt x="25000" y="62320"/>
                </a:lnTo>
                <a:lnTo>
                  <a:pt x="24990" y="62330"/>
                </a:lnTo>
                <a:lnTo>
                  <a:pt x="24820" y="62310"/>
                </a:lnTo>
                <a:lnTo>
                  <a:pt x="24790" y="62260"/>
                </a:lnTo>
                <a:lnTo>
                  <a:pt x="24760" y="62230"/>
                </a:lnTo>
                <a:lnTo>
                  <a:pt x="24730" y="62150"/>
                </a:lnTo>
                <a:lnTo>
                  <a:pt x="24790" y="62100"/>
                </a:lnTo>
                <a:lnTo>
                  <a:pt x="24860" y="62130"/>
                </a:lnTo>
                <a:lnTo>
                  <a:pt x="24870" y="62130"/>
                </a:lnTo>
                <a:lnTo>
                  <a:pt x="24880" y="62130"/>
                </a:lnTo>
                <a:lnTo>
                  <a:pt x="24900" y="62130"/>
                </a:lnTo>
                <a:lnTo>
                  <a:pt x="24910" y="62140"/>
                </a:lnTo>
                <a:close/>
                <a:moveTo>
                  <a:pt x="27200" y="60450"/>
                </a:moveTo>
                <a:lnTo>
                  <a:pt x="27180" y="60570"/>
                </a:lnTo>
                <a:lnTo>
                  <a:pt x="27120" y="60740"/>
                </a:lnTo>
                <a:lnTo>
                  <a:pt x="26990" y="60870"/>
                </a:lnTo>
                <a:lnTo>
                  <a:pt x="26910" y="60920"/>
                </a:lnTo>
                <a:lnTo>
                  <a:pt x="26820" y="60940"/>
                </a:lnTo>
                <a:lnTo>
                  <a:pt x="26740" y="60950"/>
                </a:lnTo>
                <a:lnTo>
                  <a:pt x="26650" y="60960"/>
                </a:lnTo>
                <a:lnTo>
                  <a:pt x="26500" y="60910"/>
                </a:lnTo>
                <a:lnTo>
                  <a:pt x="26470" y="60860"/>
                </a:lnTo>
                <a:lnTo>
                  <a:pt x="26430" y="60730"/>
                </a:lnTo>
                <a:lnTo>
                  <a:pt x="26350" y="60570"/>
                </a:lnTo>
                <a:lnTo>
                  <a:pt x="26330" y="60480"/>
                </a:lnTo>
                <a:lnTo>
                  <a:pt x="26320" y="60380"/>
                </a:lnTo>
                <a:lnTo>
                  <a:pt x="26350" y="60370"/>
                </a:lnTo>
                <a:lnTo>
                  <a:pt x="26460" y="60370"/>
                </a:lnTo>
                <a:lnTo>
                  <a:pt x="26510" y="60290"/>
                </a:lnTo>
                <a:lnTo>
                  <a:pt x="26570" y="60230"/>
                </a:lnTo>
                <a:lnTo>
                  <a:pt x="26590" y="60170"/>
                </a:lnTo>
                <a:lnTo>
                  <a:pt x="26650" y="60170"/>
                </a:lnTo>
                <a:lnTo>
                  <a:pt x="26680" y="60130"/>
                </a:lnTo>
                <a:lnTo>
                  <a:pt x="26760" y="60200"/>
                </a:lnTo>
                <a:lnTo>
                  <a:pt x="26890" y="60240"/>
                </a:lnTo>
                <a:lnTo>
                  <a:pt x="26980" y="60320"/>
                </a:lnTo>
                <a:lnTo>
                  <a:pt x="27090" y="60360"/>
                </a:lnTo>
                <a:lnTo>
                  <a:pt x="27200" y="60450"/>
                </a:lnTo>
                <a:close/>
                <a:moveTo>
                  <a:pt x="28300" y="58870"/>
                </a:moveTo>
                <a:lnTo>
                  <a:pt x="28330" y="58870"/>
                </a:lnTo>
                <a:lnTo>
                  <a:pt x="28330" y="58920"/>
                </a:lnTo>
                <a:lnTo>
                  <a:pt x="28370" y="59010"/>
                </a:lnTo>
                <a:lnTo>
                  <a:pt x="28410" y="59060"/>
                </a:lnTo>
                <a:lnTo>
                  <a:pt x="28360" y="59110"/>
                </a:lnTo>
                <a:lnTo>
                  <a:pt x="28360" y="59220"/>
                </a:lnTo>
                <a:lnTo>
                  <a:pt x="28380" y="59350"/>
                </a:lnTo>
                <a:lnTo>
                  <a:pt x="28310" y="59480"/>
                </a:lnTo>
                <a:lnTo>
                  <a:pt x="28320" y="59540"/>
                </a:lnTo>
                <a:lnTo>
                  <a:pt x="28320" y="59650"/>
                </a:lnTo>
                <a:lnTo>
                  <a:pt x="28300" y="59700"/>
                </a:lnTo>
                <a:lnTo>
                  <a:pt x="28260" y="59720"/>
                </a:lnTo>
                <a:lnTo>
                  <a:pt x="28260" y="59780"/>
                </a:lnTo>
                <a:lnTo>
                  <a:pt x="28260" y="59830"/>
                </a:lnTo>
                <a:lnTo>
                  <a:pt x="28200" y="59850"/>
                </a:lnTo>
                <a:lnTo>
                  <a:pt x="28160" y="59850"/>
                </a:lnTo>
                <a:lnTo>
                  <a:pt x="28130" y="59920"/>
                </a:lnTo>
                <a:lnTo>
                  <a:pt x="28100" y="59960"/>
                </a:lnTo>
                <a:lnTo>
                  <a:pt x="28090" y="60040"/>
                </a:lnTo>
                <a:lnTo>
                  <a:pt x="28050" y="60100"/>
                </a:lnTo>
                <a:lnTo>
                  <a:pt x="28060" y="60150"/>
                </a:lnTo>
                <a:lnTo>
                  <a:pt x="28050" y="60170"/>
                </a:lnTo>
                <a:lnTo>
                  <a:pt x="28070" y="60200"/>
                </a:lnTo>
                <a:lnTo>
                  <a:pt x="28090" y="60240"/>
                </a:lnTo>
                <a:lnTo>
                  <a:pt x="28070" y="60280"/>
                </a:lnTo>
                <a:lnTo>
                  <a:pt x="28060" y="60310"/>
                </a:lnTo>
                <a:lnTo>
                  <a:pt x="28090" y="60360"/>
                </a:lnTo>
                <a:lnTo>
                  <a:pt x="28040" y="60410"/>
                </a:lnTo>
                <a:lnTo>
                  <a:pt x="28040" y="60460"/>
                </a:lnTo>
                <a:lnTo>
                  <a:pt x="27990" y="60450"/>
                </a:lnTo>
                <a:lnTo>
                  <a:pt x="27930" y="60470"/>
                </a:lnTo>
                <a:lnTo>
                  <a:pt x="27880" y="60480"/>
                </a:lnTo>
                <a:lnTo>
                  <a:pt x="27830" y="60520"/>
                </a:lnTo>
                <a:lnTo>
                  <a:pt x="27820" y="60560"/>
                </a:lnTo>
                <a:lnTo>
                  <a:pt x="27770" y="60560"/>
                </a:lnTo>
                <a:lnTo>
                  <a:pt x="27760" y="60520"/>
                </a:lnTo>
                <a:lnTo>
                  <a:pt x="27730" y="60480"/>
                </a:lnTo>
                <a:lnTo>
                  <a:pt x="27740" y="60440"/>
                </a:lnTo>
                <a:lnTo>
                  <a:pt x="27760" y="60370"/>
                </a:lnTo>
                <a:lnTo>
                  <a:pt x="27750" y="60280"/>
                </a:lnTo>
                <a:lnTo>
                  <a:pt x="27720" y="60230"/>
                </a:lnTo>
                <a:lnTo>
                  <a:pt x="27710" y="60160"/>
                </a:lnTo>
                <a:lnTo>
                  <a:pt x="27720" y="60130"/>
                </a:lnTo>
                <a:lnTo>
                  <a:pt x="27750" y="60140"/>
                </a:lnTo>
                <a:lnTo>
                  <a:pt x="27770" y="60150"/>
                </a:lnTo>
                <a:lnTo>
                  <a:pt x="27790" y="60090"/>
                </a:lnTo>
                <a:lnTo>
                  <a:pt x="27860" y="60010"/>
                </a:lnTo>
                <a:lnTo>
                  <a:pt x="27950" y="59890"/>
                </a:lnTo>
                <a:lnTo>
                  <a:pt x="27980" y="59790"/>
                </a:lnTo>
                <a:lnTo>
                  <a:pt x="28010" y="59700"/>
                </a:lnTo>
                <a:lnTo>
                  <a:pt x="28010" y="59650"/>
                </a:lnTo>
                <a:lnTo>
                  <a:pt x="28000" y="59550"/>
                </a:lnTo>
                <a:lnTo>
                  <a:pt x="27990" y="59500"/>
                </a:lnTo>
                <a:lnTo>
                  <a:pt x="27990" y="59470"/>
                </a:lnTo>
                <a:lnTo>
                  <a:pt x="27970" y="59440"/>
                </a:lnTo>
                <a:lnTo>
                  <a:pt x="28010" y="59390"/>
                </a:lnTo>
                <a:lnTo>
                  <a:pt x="28050" y="59340"/>
                </a:lnTo>
                <a:lnTo>
                  <a:pt x="28110" y="59240"/>
                </a:lnTo>
                <a:lnTo>
                  <a:pt x="28110" y="59200"/>
                </a:lnTo>
                <a:lnTo>
                  <a:pt x="28150" y="59190"/>
                </a:lnTo>
                <a:lnTo>
                  <a:pt x="28170" y="59110"/>
                </a:lnTo>
                <a:lnTo>
                  <a:pt x="28170" y="59040"/>
                </a:lnTo>
                <a:lnTo>
                  <a:pt x="28230" y="58940"/>
                </a:lnTo>
                <a:lnTo>
                  <a:pt x="28270" y="58900"/>
                </a:lnTo>
                <a:lnTo>
                  <a:pt x="28280" y="58880"/>
                </a:lnTo>
                <a:lnTo>
                  <a:pt x="28300" y="58870"/>
                </a:lnTo>
                <a:close/>
                <a:moveTo>
                  <a:pt x="25870" y="60120"/>
                </a:moveTo>
                <a:lnTo>
                  <a:pt x="25930" y="60150"/>
                </a:lnTo>
                <a:lnTo>
                  <a:pt x="25990" y="60210"/>
                </a:lnTo>
                <a:lnTo>
                  <a:pt x="25990" y="60250"/>
                </a:lnTo>
                <a:lnTo>
                  <a:pt x="25930" y="60250"/>
                </a:lnTo>
                <a:lnTo>
                  <a:pt x="25900" y="60290"/>
                </a:lnTo>
                <a:lnTo>
                  <a:pt x="25850" y="60300"/>
                </a:lnTo>
                <a:lnTo>
                  <a:pt x="25790" y="60230"/>
                </a:lnTo>
                <a:lnTo>
                  <a:pt x="25790" y="60190"/>
                </a:lnTo>
                <a:lnTo>
                  <a:pt x="25780" y="60160"/>
                </a:lnTo>
                <a:lnTo>
                  <a:pt x="25730" y="60180"/>
                </a:lnTo>
                <a:lnTo>
                  <a:pt x="25700" y="60130"/>
                </a:lnTo>
                <a:lnTo>
                  <a:pt x="25670" y="60100"/>
                </a:lnTo>
                <a:lnTo>
                  <a:pt x="25640" y="60060"/>
                </a:lnTo>
                <a:lnTo>
                  <a:pt x="25710" y="60060"/>
                </a:lnTo>
                <a:lnTo>
                  <a:pt x="25780" y="60110"/>
                </a:lnTo>
                <a:lnTo>
                  <a:pt x="25820" y="60090"/>
                </a:lnTo>
                <a:lnTo>
                  <a:pt x="25870" y="60120"/>
                </a:lnTo>
                <a:close/>
                <a:moveTo>
                  <a:pt x="24030" y="63570"/>
                </a:moveTo>
                <a:lnTo>
                  <a:pt x="24010" y="63550"/>
                </a:lnTo>
                <a:lnTo>
                  <a:pt x="24030" y="63510"/>
                </a:lnTo>
                <a:lnTo>
                  <a:pt x="24050" y="63500"/>
                </a:lnTo>
                <a:lnTo>
                  <a:pt x="24060" y="63510"/>
                </a:lnTo>
                <a:lnTo>
                  <a:pt x="24080" y="63510"/>
                </a:lnTo>
                <a:lnTo>
                  <a:pt x="24080" y="63520"/>
                </a:lnTo>
                <a:lnTo>
                  <a:pt x="24100" y="63560"/>
                </a:lnTo>
                <a:lnTo>
                  <a:pt x="24090" y="63600"/>
                </a:lnTo>
                <a:lnTo>
                  <a:pt x="24050" y="63600"/>
                </a:lnTo>
                <a:lnTo>
                  <a:pt x="24030" y="63570"/>
                </a:lnTo>
                <a:close/>
                <a:moveTo>
                  <a:pt x="23840" y="62050"/>
                </a:moveTo>
                <a:lnTo>
                  <a:pt x="23840" y="62030"/>
                </a:lnTo>
                <a:lnTo>
                  <a:pt x="23860" y="62030"/>
                </a:lnTo>
                <a:lnTo>
                  <a:pt x="23890" y="62030"/>
                </a:lnTo>
                <a:lnTo>
                  <a:pt x="23910" y="62050"/>
                </a:lnTo>
                <a:lnTo>
                  <a:pt x="23920" y="62070"/>
                </a:lnTo>
                <a:lnTo>
                  <a:pt x="23910" y="62080"/>
                </a:lnTo>
                <a:lnTo>
                  <a:pt x="23880" y="62090"/>
                </a:lnTo>
                <a:lnTo>
                  <a:pt x="23860" y="62080"/>
                </a:lnTo>
                <a:lnTo>
                  <a:pt x="23840" y="62050"/>
                </a:lnTo>
                <a:close/>
                <a:moveTo>
                  <a:pt x="25060" y="61840"/>
                </a:moveTo>
                <a:lnTo>
                  <a:pt x="25060" y="61850"/>
                </a:lnTo>
                <a:lnTo>
                  <a:pt x="25070" y="61860"/>
                </a:lnTo>
                <a:lnTo>
                  <a:pt x="25050" y="61880"/>
                </a:lnTo>
                <a:lnTo>
                  <a:pt x="25000" y="61860"/>
                </a:lnTo>
                <a:lnTo>
                  <a:pt x="24970" y="61850"/>
                </a:lnTo>
                <a:lnTo>
                  <a:pt x="24940" y="61820"/>
                </a:lnTo>
                <a:lnTo>
                  <a:pt x="24930" y="61810"/>
                </a:lnTo>
                <a:lnTo>
                  <a:pt x="24930" y="61800"/>
                </a:lnTo>
                <a:lnTo>
                  <a:pt x="24930" y="61790"/>
                </a:lnTo>
                <a:lnTo>
                  <a:pt x="24940" y="61770"/>
                </a:lnTo>
                <a:lnTo>
                  <a:pt x="24970" y="61750"/>
                </a:lnTo>
                <a:lnTo>
                  <a:pt x="24960" y="61720"/>
                </a:lnTo>
                <a:lnTo>
                  <a:pt x="24970" y="61720"/>
                </a:lnTo>
                <a:lnTo>
                  <a:pt x="24990" y="61700"/>
                </a:lnTo>
                <a:lnTo>
                  <a:pt x="25010" y="61740"/>
                </a:lnTo>
                <a:lnTo>
                  <a:pt x="25030" y="61780"/>
                </a:lnTo>
                <a:lnTo>
                  <a:pt x="25060" y="61840"/>
                </a:lnTo>
                <a:close/>
                <a:moveTo>
                  <a:pt x="23550" y="58850"/>
                </a:moveTo>
                <a:lnTo>
                  <a:pt x="23560" y="58840"/>
                </a:lnTo>
                <a:lnTo>
                  <a:pt x="23570" y="58850"/>
                </a:lnTo>
                <a:lnTo>
                  <a:pt x="23550" y="58870"/>
                </a:lnTo>
                <a:lnTo>
                  <a:pt x="23550" y="58850"/>
                </a:lnTo>
                <a:close/>
                <a:moveTo>
                  <a:pt x="25070" y="58850"/>
                </a:moveTo>
                <a:lnTo>
                  <a:pt x="25100" y="58880"/>
                </a:lnTo>
                <a:lnTo>
                  <a:pt x="25110" y="58910"/>
                </a:lnTo>
                <a:lnTo>
                  <a:pt x="25080" y="58940"/>
                </a:lnTo>
                <a:lnTo>
                  <a:pt x="25050" y="58960"/>
                </a:lnTo>
                <a:lnTo>
                  <a:pt x="25010" y="58960"/>
                </a:lnTo>
                <a:lnTo>
                  <a:pt x="24970" y="58940"/>
                </a:lnTo>
                <a:lnTo>
                  <a:pt x="24960" y="58930"/>
                </a:lnTo>
                <a:lnTo>
                  <a:pt x="24960" y="58920"/>
                </a:lnTo>
                <a:lnTo>
                  <a:pt x="24940" y="58890"/>
                </a:lnTo>
                <a:lnTo>
                  <a:pt x="24950" y="58870"/>
                </a:lnTo>
                <a:lnTo>
                  <a:pt x="24980" y="58860"/>
                </a:lnTo>
                <a:lnTo>
                  <a:pt x="25010" y="58840"/>
                </a:lnTo>
                <a:lnTo>
                  <a:pt x="25020" y="58830"/>
                </a:lnTo>
                <a:lnTo>
                  <a:pt x="25050" y="58840"/>
                </a:lnTo>
                <a:lnTo>
                  <a:pt x="25070" y="58850"/>
                </a:lnTo>
                <a:close/>
                <a:moveTo>
                  <a:pt x="25030" y="55340"/>
                </a:moveTo>
                <a:lnTo>
                  <a:pt x="25010" y="55360"/>
                </a:lnTo>
                <a:lnTo>
                  <a:pt x="25010" y="55370"/>
                </a:lnTo>
                <a:lnTo>
                  <a:pt x="25020" y="55390"/>
                </a:lnTo>
                <a:lnTo>
                  <a:pt x="25010" y="55420"/>
                </a:lnTo>
                <a:lnTo>
                  <a:pt x="25010" y="55440"/>
                </a:lnTo>
                <a:lnTo>
                  <a:pt x="25020" y="55450"/>
                </a:lnTo>
                <a:lnTo>
                  <a:pt x="25020" y="55460"/>
                </a:lnTo>
                <a:lnTo>
                  <a:pt x="25020" y="55490"/>
                </a:lnTo>
                <a:lnTo>
                  <a:pt x="25000" y="55510"/>
                </a:lnTo>
                <a:lnTo>
                  <a:pt x="24970" y="55510"/>
                </a:lnTo>
                <a:lnTo>
                  <a:pt x="24940" y="55520"/>
                </a:lnTo>
                <a:lnTo>
                  <a:pt x="24900" y="55540"/>
                </a:lnTo>
                <a:lnTo>
                  <a:pt x="24860" y="55540"/>
                </a:lnTo>
                <a:lnTo>
                  <a:pt x="24840" y="55510"/>
                </a:lnTo>
                <a:lnTo>
                  <a:pt x="24820" y="55510"/>
                </a:lnTo>
                <a:lnTo>
                  <a:pt x="24810" y="55500"/>
                </a:lnTo>
                <a:lnTo>
                  <a:pt x="24810" y="55480"/>
                </a:lnTo>
                <a:lnTo>
                  <a:pt x="24790" y="55460"/>
                </a:lnTo>
                <a:lnTo>
                  <a:pt x="24780" y="55430"/>
                </a:lnTo>
                <a:lnTo>
                  <a:pt x="24770" y="55400"/>
                </a:lnTo>
                <a:lnTo>
                  <a:pt x="24790" y="55390"/>
                </a:lnTo>
                <a:lnTo>
                  <a:pt x="24790" y="55380"/>
                </a:lnTo>
                <a:lnTo>
                  <a:pt x="24750" y="55390"/>
                </a:lnTo>
                <a:lnTo>
                  <a:pt x="24730" y="55430"/>
                </a:lnTo>
                <a:lnTo>
                  <a:pt x="24710" y="55430"/>
                </a:lnTo>
                <a:lnTo>
                  <a:pt x="24700" y="55420"/>
                </a:lnTo>
                <a:lnTo>
                  <a:pt x="24700" y="55400"/>
                </a:lnTo>
                <a:lnTo>
                  <a:pt x="24710" y="55360"/>
                </a:lnTo>
                <a:lnTo>
                  <a:pt x="24730" y="55320"/>
                </a:lnTo>
                <a:lnTo>
                  <a:pt x="24770" y="55300"/>
                </a:lnTo>
                <a:lnTo>
                  <a:pt x="24830" y="55320"/>
                </a:lnTo>
                <a:lnTo>
                  <a:pt x="24940" y="55410"/>
                </a:lnTo>
                <a:lnTo>
                  <a:pt x="24960" y="55420"/>
                </a:lnTo>
                <a:lnTo>
                  <a:pt x="24970" y="55400"/>
                </a:lnTo>
                <a:lnTo>
                  <a:pt x="24950" y="55370"/>
                </a:lnTo>
                <a:lnTo>
                  <a:pt x="24970" y="55340"/>
                </a:lnTo>
                <a:lnTo>
                  <a:pt x="25010" y="55340"/>
                </a:lnTo>
                <a:lnTo>
                  <a:pt x="25030" y="5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