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Kagawa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Kag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8230" y="47170"/>
                </a:moveTo>
                <a:lnTo>
                  <a:pt x="38230" y="47180"/>
                </a:lnTo>
                <a:lnTo>
                  <a:pt x="38160" y="47330"/>
                </a:lnTo>
                <a:lnTo>
                  <a:pt x="38130" y="47350"/>
                </a:lnTo>
                <a:lnTo>
                  <a:pt x="38090" y="47360"/>
                </a:lnTo>
                <a:lnTo>
                  <a:pt x="37990" y="47330"/>
                </a:lnTo>
                <a:lnTo>
                  <a:pt x="37580" y="47330"/>
                </a:lnTo>
                <a:lnTo>
                  <a:pt x="37440" y="47350"/>
                </a:lnTo>
                <a:lnTo>
                  <a:pt x="37370" y="47370"/>
                </a:lnTo>
                <a:lnTo>
                  <a:pt x="37340" y="47400"/>
                </a:lnTo>
                <a:lnTo>
                  <a:pt x="37300" y="47470"/>
                </a:lnTo>
                <a:lnTo>
                  <a:pt x="37250" y="47510"/>
                </a:lnTo>
                <a:lnTo>
                  <a:pt x="37200" y="47530"/>
                </a:lnTo>
                <a:lnTo>
                  <a:pt x="37080" y="47550"/>
                </a:lnTo>
                <a:lnTo>
                  <a:pt x="37040" y="47570"/>
                </a:lnTo>
                <a:lnTo>
                  <a:pt x="36930" y="47630"/>
                </a:lnTo>
                <a:lnTo>
                  <a:pt x="36890" y="47640"/>
                </a:lnTo>
                <a:lnTo>
                  <a:pt x="36830" y="47650"/>
                </a:lnTo>
                <a:lnTo>
                  <a:pt x="36800" y="47640"/>
                </a:lnTo>
                <a:lnTo>
                  <a:pt x="36760" y="47630"/>
                </a:lnTo>
                <a:lnTo>
                  <a:pt x="36730" y="47600"/>
                </a:lnTo>
                <a:lnTo>
                  <a:pt x="36700" y="47570"/>
                </a:lnTo>
                <a:lnTo>
                  <a:pt x="36640" y="47550"/>
                </a:lnTo>
                <a:lnTo>
                  <a:pt x="36430" y="47580"/>
                </a:lnTo>
                <a:lnTo>
                  <a:pt x="36400" y="47600"/>
                </a:lnTo>
                <a:lnTo>
                  <a:pt x="36360" y="47650"/>
                </a:lnTo>
                <a:lnTo>
                  <a:pt x="36320" y="47670"/>
                </a:lnTo>
                <a:lnTo>
                  <a:pt x="36220" y="47700"/>
                </a:lnTo>
                <a:lnTo>
                  <a:pt x="36190" y="47720"/>
                </a:lnTo>
                <a:lnTo>
                  <a:pt x="36160" y="47750"/>
                </a:lnTo>
                <a:lnTo>
                  <a:pt x="36100" y="47790"/>
                </a:lnTo>
                <a:lnTo>
                  <a:pt x="36070" y="47830"/>
                </a:lnTo>
                <a:lnTo>
                  <a:pt x="35940" y="47910"/>
                </a:lnTo>
                <a:lnTo>
                  <a:pt x="35900" y="47860"/>
                </a:lnTo>
                <a:lnTo>
                  <a:pt x="35840" y="47840"/>
                </a:lnTo>
                <a:lnTo>
                  <a:pt x="35740" y="47820"/>
                </a:lnTo>
                <a:lnTo>
                  <a:pt x="35830" y="47740"/>
                </a:lnTo>
                <a:lnTo>
                  <a:pt x="35860" y="47690"/>
                </a:lnTo>
                <a:lnTo>
                  <a:pt x="35880" y="47630"/>
                </a:lnTo>
                <a:lnTo>
                  <a:pt x="35900" y="47460"/>
                </a:lnTo>
                <a:lnTo>
                  <a:pt x="35900" y="47310"/>
                </a:lnTo>
                <a:lnTo>
                  <a:pt x="35880" y="47250"/>
                </a:lnTo>
                <a:lnTo>
                  <a:pt x="35860" y="47200"/>
                </a:lnTo>
                <a:lnTo>
                  <a:pt x="35820" y="47160"/>
                </a:lnTo>
                <a:lnTo>
                  <a:pt x="35780" y="47110"/>
                </a:lnTo>
                <a:lnTo>
                  <a:pt x="35730" y="47080"/>
                </a:lnTo>
                <a:lnTo>
                  <a:pt x="35680" y="47050"/>
                </a:lnTo>
                <a:lnTo>
                  <a:pt x="35640" y="46990"/>
                </a:lnTo>
                <a:lnTo>
                  <a:pt x="35700" y="47020"/>
                </a:lnTo>
                <a:lnTo>
                  <a:pt x="35790" y="47060"/>
                </a:lnTo>
                <a:lnTo>
                  <a:pt x="35870" y="47080"/>
                </a:lnTo>
                <a:lnTo>
                  <a:pt x="35920" y="47060"/>
                </a:lnTo>
                <a:lnTo>
                  <a:pt x="35980" y="47120"/>
                </a:lnTo>
                <a:lnTo>
                  <a:pt x="36060" y="47090"/>
                </a:lnTo>
                <a:lnTo>
                  <a:pt x="36150" y="47020"/>
                </a:lnTo>
                <a:lnTo>
                  <a:pt x="36220" y="46950"/>
                </a:lnTo>
                <a:lnTo>
                  <a:pt x="36300" y="46890"/>
                </a:lnTo>
                <a:lnTo>
                  <a:pt x="36480" y="46800"/>
                </a:lnTo>
                <a:lnTo>
                  <a:pt x="36570" y="46740"/>
                </a:lnTo>
                <a:lnTo>
                  <a:pt x="36590" y="46710"/>
                </a:lnTo>
                <a:lnTo>
                  <a:pt x="36620" y="46660"/>
                </a:lnTo>
                <a:lnTo>
                  <a:pt x="36640" y="46620"/>
                </a:lnTo>
                <a:lnTo>
                  <a:pt x="36680" y="46600"/>
                </a:lnTo>
                <a:lnTo>
                  <a:pt x="36700" y="46590"/>
                </a:lnTo>
                <a:lnTo>
                  <a:pt x="36750" y="46580"/>
                </a:lnTo>
                <a:lnTo>
                  <a:pt x="36780" y="46570"/>
                </a:lnTo>
                <a:lnTo>
                  <a:pt x="36810" y="46580"/>
                </a:lnTo>
                <a:lnTo>
                  <a:pt x="36850" y="46610"/>
                </a:lnTo>
                <a:lnTo>
                  <a:pt x="36900" y="46630"/>
                </a:lnTo>
                <a:lnTo>
                  <a:pt x="36940" y="46660"/>
                </a:lnTo>
                <a:lnTo>
                  <a:pt x="36970" y="46670"/>
                </a:lnTo>
                <a:lnTo>
                  <a:pt x="37000" y="46670"/>
                </a:lnTo>
                <a:lnTo>
                  <a:pt x="37040" y="46650"/>
                </a:lnTo>
                <a:lnTo>
                  <a:pt x="37070" y="46650"/>
                </a:lnTo>
                <a:lnTo>
                  <a:pt x="37170" y="46670"/>
                </a:lnTo>
                <a:lnTo>
                  <a:pt x="37190" y="46650"/>
                </a:lnTo>
                <a:lnTo>
                  <a:pt x="37230" y="46570"/>
                </a:lnTo>
                <a:lnTo>
                  <a:pt x="37280" y="46630"/>
                </a:lnTo>
                <a:lnTo>
                  <a:pt x="37290" y="46610"/>
                </a:lnTo>
                <a:lnTo>
                  <a:pt x="37300" y="46560"/>
                </a:lnTo>
                <a:lnTo>
                  <a:pt x="37310" y="46530"/>
                </a:lnTo>
                <a:lnTo>
                  <a:pt x="37360" y="46520"/>
                </a:lnTo>
                <a:lnTo>
                  <a:pt x="37380" y="46540"/>
                </a:lnTo>
                <a:lnTo>
                  <a:pt x="37400" y="46580"/>
                </a:lnTo>
                <a:lnTo>
                  <a:pt x="37410" y="46620"/>
                </a:lnTo>
                <a:lnTo>
                  <a:pt x="37410" y="46720"/>
                </a:lnTo>
                <a:lnTo>
                  <a:pt x="37420" y="46760"/>
                </a:lnTo>
                <a:lnTo>
                  <a:pt x="37470" y="46770"/>
                </a:lnTo>
                <a:lnTo>
                  <a:pt x="37490" y="46750"/>
                </a:lnTo>
                <a:lnTo>
                  <a:pt x="37560" y="46680"/>
                </a:lnTo>
                <a:lnTo>
                  <a:pt x="37570" y="46650"/>
                </a:lnTo>
                <a:lnTo>
                  <a:pt x="37630" y="46700"/>
                </a:lnTo>
                <a:lnTo>
                  <a:pt x="37700" y="46720"/>
                </a:lnTo>
                <a:lnTo>
                  <a:pt x="37730" y="46760"/>
                </a:lnTo>
                <a:lnTo>
                  <a:pt x="37690" y="46860"/>
                </a:lnTo>
                <a:lnTo>
                  <a:pt x="37800" y="46930"/>
                </a:lnTo>
                <a:lnTo>
                  <a:pt x="37840" y="46940"/>
                </a:lnTo>
                <a:lnTo>
                  <a:pt x="37880" y="46950"/>
                </a:lnTo>
                <a:lnTo>
                  <a:pt x="37940" y="47020"/>
                </a:lnTo>
                <a:lnTo>
                  <a:pt x="37980" y="47030"/>
                </a:lnTo>
                <a:lnTo>
                  <a:pt x="38060" y="47020"/>
                </a:lnTo>
                <a:lnTo>
                  <a:pt x="38100" y="47020"/>
                </a:lnTo>
                <a:lnTo>
                  <a:pt x="38110" y="47050"/>
                </a:lnTo>
                <a:lnTo>
                  <a:pt x="38120" y="47080"/>
                </a:lnTo>
                <a:lnTo>
                  <a:pt x="38150" y="47110"/>
                </a:lnTo>
                <a:lnTo>
                  <a:pt x="38220" y="47170"/>
                </a:lnTo>
                <a:lnTo>
                  <a:pt x="38230" y="47170"/>
                </a:lnTo>
                <a:close/>
                <a:moveTo>
                  <a:pt x="38010" y="45940"/>
                </a:moveTo>
                <a:lnTo>
                  <a:pt x="38000" y="45970"/>
                </a:lnTo>
                <a:lnTo>
                  <a:pt x="38010" y="46000"/>
                </a:lnTo>
                <a:lnTo>
                  <a:pt x="38020" y="46040"/>
                </a:lnTo>
                <a:lnTo>
                  <a:pt x="38030" y="46090"/>
                </a:lnTo>
                <a:lnTo>
                  <a:pt x="38020" y="46190"/>
                </a:lnTo>
                <a:lnTo>
                  <a:pt x="37950" y="46380"/>
                </a:lnTo>
                <a:lnTo>
                  <a:pt x="37940" y="46350"/>
                </a:lnTo>
                <a:lnTo>
                  <a:pt x="37910" y="46330"/>
                </a:lnTo>
                <a:lnTo>
                  <a:pt x="37870" y="46320"/>
                </a:lnTo>
                <a:lnTo>
                  <a:pt x="37830" y="46330"/>
                </a:lnTo>
                <a:lnTo>
                  <a:pt x="37830" y="46310"/>
                </a:lnTo>
                <a:lnTo>
                  <a:pt x="37890" y="46300"/>
                </a:lnTo>
                <a:lnTo>
                  <a:pt x="37900" y="46270"/>
                </a:lnTo>
                <a:lnTo>
                  <a:pt x="37870" y="46240"/>
                </a:lnTo>
                <a:lnTo>
                  <a:pt x="37810" y="46260"/>
                </a:lnTo>
                <a:lnTo>
                  <a:pt x="37770" y="46300"/>
                </a:lnTo>
                <a:lnTo>
                  <a:pt x="37740" y="46360"/>
                </a:lnTo>
                <a:lnTo>
                  <a:pt x="37700" y="46410"/>
                </a:lnTo>
                <a:lnTo>
                  <a:pt x="37650" y="46430"/>
                </a:lnTo>
                <a:lnTo>
                  <a:pt x="37660" y="46300"/>
                </a:lnTo>
                <a:lnTo>
                  <a:pt x="37650" y="46260"/>
                </a:lnTo>
                <a:lnTo>
                  <a:pt x="37590" y="46230"/>
                </a:lnTo>
                <a:lnTo>
                  <a:pt x="37540" y="46230"/>
                </a:lnTo>
                <a:lnTo>
                  <a:pt x="37480" y="46250"/>
                </a:lnTo>
                <a:lnTo>
                  <a:pt x="37430" y="46260"/>
                </a:lnTo>
                <a:lnTo>
                  <a:pt x="37410" y="46210"/>
                </a:lnTo>
                <a:lnTo>
                  <a:pt x="37440" y="46180"/>
                </a:lnTo>
                <a:lnTo>
                  <a:pt x="37440" y="46150"/>
                </a:lnTo>
                <a:lnTo>
                  <a:pt x="37440" y="46100"/>
                </a:lnTo>
                <a:lnTo>
                  <a:pt x="37450" y="46060"/>
                </a:lnTo>
                <a:lnTo>
                  <a:pt x="37530" y="46090"/>
                </a:lnTo>
                <a:lnTo>
                  <a:pt x="37600" y="46070"/>
                </a:lnTo>
                <a:lnTo>
                  <a:pt x="37730" y="45990"/>
                </a:lnTo>
                <a:lnTo>
                  <a:pt x="37760" y="45980"/>
                </a:lnTo>
                <a:lnTo>
                  <a:pt x="37870" y="45970"/>
                </a:lnTo>
                <a:lnTo>
                  <a:pt x="37970" y="45940"/>
                </a:lnTo>
                <a:lnTo>
                  <a:pt x="38010" y="45940"/>
                </a:lnTo>
                <a:close/>
                <a:moveTo>
                  <a:pt x="36100" y="46500"/>
                </a:moveTo>
                <a:lnTo>
                  <a:pt x="36130" y="46540"/>
                </a:lnTo>
                <a:lnTo>
                  <a:pt x="36130" y="46590"/>
                </a:lnTo>
                <a:lnTo>
                  <a:pt x="36120" y="46620"/>
                </a:lnTo>
                <a:lnTo>
                  <a:pt x="36090" y="46630"/>
                </a:lnTo>
                <a:lnTo>
                  <a:pt x="36080" y="46650"/>
                </a:lnTo>
                <a:lnTo>
                  <a:pt x="36070" y="46660"/>
                </a:lnTo>
                <a:lnTo>
                  <a:pt x="36040" y="46650"/>
                </a:lnTo>
                <a:lnTo>
                  <a:pt x="36020" y="46610"/>
                </a:lnTo>
                <a:lnTo>
                  <a:pt x="36030" y="46570"/>
                </a:lnTo>
                <a:lnTo>
                  <a:pt x="36070" y="46520"/>
                </a:lnTo>
                <a:lnTo>
                  <a:pt x="36080" y="46500"/>
                </a:lnTo>
                <a:lnTo>
                  <a:pt x="36100" y="46500"/>
                </a:lnTo>
                <a:close/>
                <a:moveTo>
                  <a:pt x="37080" y="46220"/>
                </a:moveTo>
                <a:lnTo>
                  <a:pt x="37050" y="46210"/>
                </a:lnTo>
                <a:lnTo>
                  <a:pt x="37040" y="46200"/>
                </a:lnTo>
                <a:lnTo>
                  <a:pt x="37050" y="46190"/>
                </a:lnTo>
                <a:lnTo>
                  <a:pt x="37070" y="46180"/>
                </a:lnTo>
                <a:lnTo>
                  <a:pt x="37100" y="46170"/>
                </a:lnTo>
                <a:lnTo>
                  <a:pt x="37150" y="46140"/>
                </a:lnTo>
                <a:lnTo>
                  <a:pt x="37180" y="46130"/>
                </a:lnTo>
                <a:lnTo>
                  <a:pt x="37190" y="46140"/>
                </a:lnTo>
                <a:lnTo>
                  <a:pt x="37210" y="46160"/>
                </a:lnTo>
                <a:lnTo>
                  <a:pt x="37230" y="46160"/>
                </a:lnTo>
                <a:lnTo>
                  <a:pt x="37240" y="46170"/>
                </a:lnTo>
                <a:lnTo>
                  <a:pt x="37240" y="46200"/>
                </a:lnTo>
                <a:lnTo>
                  <a:pt x="37180" y="46280"/>
                </a:lnTo>
                <a:lnTo>
                  <a:pt x="37160" y="46270"/>
                </a:lnTo>
                <a:lnTo>
                  <a:pt x="37130" y="46250"/>
                </a:lnTo>
                <a:lnTo>
                  <a:pt x="37080" y="4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