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Iwate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Iwate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6730" y="29860"/>
                </a:moveTo>
                <a:lnTo>
                  <a:pt x="56770" y="29670"/>
                </a:lnTo>
                <a:lnTo>
                  <a:pt x="56830" y="29530"/>
                </a:lnTo>
                <a:lnTo>
                  <a:pt x="56840" y="29500"/>
                </a:lnTo>
                <a:lnTo>
                  <a:pt x="56830" y="29450"/>
                </a:lnTo>
                <a:lnTo>
                  <a:pt x="56800" y="29420"/>
                </a:lnTo>
                <a:lnTo>
                  <a:pt x="56770" y="29400"/>
                </a:lnTo>
                <a:lnTo>
                  <a:pt x="56720" y="29350"/>
                </a:lnTo>
                <a:lnTo>
                  <a:pt x="56700" y="29310"/>
                </a:lnTo>
                <a:lnTo>
                  <a:pt x="56700" y="29250"/>
                </a:lnTo>
                <a:lnTo>
                  <a:pt x="56710" y="29200"/>
                </a:lnTo>
                <a:lnTo>
                  <a:pt x="56740" y="29120"/>
                </a:lnTo>
                <a:lnTo>
                  <a:pt x="56770" y="29090"/>
                </a:lnTo>
                <a:lnTo>
                  <a:pt x="56810" y="29070"/>
                </a:lnTo>
                <a:lnTo>
                  <a:pt x="56830" y="29050"/>
                </a:lnTo>
                <a:lnTo>
                  <a:pt x="56830" y="29020"/>
                </a:lnTo>
                <a:lnTo>
                  <a:pt x="56820" y="28990"/>
                </a:lnTo>
                <a:lnTo>
                  <a:pt x="56790" y="28970"/>
                </a:lnTo>
                <a:lnTo>
                  <a:pt x="56770" y="28940"/>
                </a:lnTo>
                <a:lnTo>
                  <a:pt x="56760" y="28900"/>
                </a:lnTo>
                <a:lnTo>
                  <a:pt x="56760" y="28850"/>
                </a:lnTo>
                <a:lnTo>
                  <a:pt x="56750" y="28810"/>
                </a:lnTo>
                <a:lnTo>
                  <a:pt x="56730" y="28770"/>
                </a:lnTo>
                <a:lnTo>
                  <a:pt x="56700" y="28740"/>
                </a:lnTo>
                <a:lnTo>
                  <a:pt x="56650" y="28700"/>
                </a:lnTo>
                <a:lnTo>
                  <a:pt x="56620" y="28670"/>
                </a:lnTo>
                <a:lnTo>
                  <a:pt x="56600" y="28650"/>
                </a:lnTo>
                <a:lnTo>
                  <a:pt x="56570" y="28600"/>
                </a:lnTo>
                <a:lnTo>
                  <a:pt x="56550" y="28580"/>
                </a:lnTo>
                <a:lnTo>
                  <a:pt x="56530" y="28540"/>
                </a:lnTo>
                <a:lnTo>
                  <a:pt x="56510" y="28420"/>
                </a:lnTo>
                <a:lnTo>
                  <a:pt x="56450" y="28290"/>
                </a:lnTo>
                <a:lnTo>
                  <a:pt x="56440" y="28240"/>
                </a:lnTo>
                <a:lnTo>
                  <a:pt x="56430" y="28200"/>
                </a:lnTo>
                <a:lnTo>
                  <a:pt x="56480" y="28030"/>
                </a:lnTo>
                <a:lnTo>
                  <a:pt x="56600" y="27820"/>
                </a:lnTo>
                <a:lnTo>
                  <a:pt x="56640" y="27680"/>
                </a:lnTo>
                <a:lnTo>
                  <a:pt x="56670" y="27610"/>
                </a:lnTo>
                <a:lnTo>
                  <a:pt x="56690" y="27560"/>
                </a:lnTo>
                <a:lnTo>
                  <a:pt x="56820" y="27410"/>
                </a:lnTo>
                <a:lnTo>
                  <a:pt x="56860" y="27330"/>
                </a:lnTo>
                <a:lnTo>
                  <a:pt x="56880" y="27290"/>
                </a:lnTo>
                <a:lnTo>
                  <a:pt x="56890" y="27240"/>
                </a:lnTo>
                <a:lnTo>
                  <a:pt x="56880" y="27170"/>
                </a:lnTo>
                <a:lnTo>
                  <a:pt x="56870" y="27120"/>
                </a:lnTo>
                <a:lnTo>
                  <a:pt x="56850" y="27060"/>
                </a:lnTo>
                <a:lnTo>
                  <a:pt x="56820" y="26950"/>
                </a:lnTo>
                <a:lnTo>
                  <a:pt x="56840" y="26900"/>
                </a:lnTo>
                <a:lnTo>
                  <a:pt x="56860" y="26850"/>
                </a:lnTo>
                <a:lnTo>
                  <a:pt x="56900" y="26780"/>
                </a:lnTo>
                <a:lnTo>
                  <a:pt x="56920" y="26740"/>
                </a:lnTo>
                <a:lnTo>
                  <a:pt x="56920" y="26710"/>
                </a:lnTo>
                <a:lnTo>
                  <a:pt x="56890" y="26670"/>
                </a:lnTo>
                <a:lnTo>
                  <a:pt x="56830" y="26610"/>
                </a:lnTo>
                <a:lnTo>
                  <a:pt x="56810" y="26580"/>
                </a:lnTo>
                <a:lnTo>
                  <a:pt x="56800" y="26540"/>
                </a:lnTo>
                <a:lnTo>
                  <a:pt x="56800" y="26500"/>
                </a:lnTo>
                <a:lnTo>
                  <a:pt x="56800" y="26460"/>
                </a:lnTo>
                <a:lnTo>
                  <a:pt x="56830" y="26420"/>
                </a:lnTo>
                <a:lnTo>
                  <a:pt x="56860" y="26400"/>
                </a:lnTo>
                <a:lnTo>
                  <a:pt x="56890" y="26390"/>
                </a:lnTo>
                <a:lnTo>
                  <a:pt x="56940" y="26390"/>
                </a:lnTo>
                <a:lnTo>
                  <a:pt x="56970" y="26390"/>
                </a:lnTo>
                <a:lnTo>
                  <a:pt x="57000" y="26390"/>
                </a:lnTo>
                <a:lnTo>
                  <a:pt x="57030" y="26380"/>
                </a:lnTo>
                <a:lnTo>
                  <a:pt x="57050" y="26350"/>
                </a:lnTo>
                <a:lnTo>
                  <a:pt x="57050" y="26300"/>
                </a:lnTo>
                <a:lnTo>
                  <a:pt x="57010" y="26190"/>
                </a:lnTo>
                <a:lnTo>
                  <a:pt x="56990" y="26120"/>
                </a:lnTo>
                <a:lnTo>
                  <a:pt x="56980" y="26050"/>
                </a:lnTo>
                <a:lnTo>
                  <a:pt x="56980" y="26010"/>
                </a:lnTo>
                <a:lnTo>
                  <a:pt x="56970" y="25970"/>
                </a:lnTo>
                <a:lnTo>
                  <a:pt x="56970" y="25730"/>
                </a:lnTo>
                <a:lnTo>
                  <a:pt x="56960" y="25680"/>
                </a:lnTo>
                <a:lnTo>
                  <a:pt x="56960" y="25630"/>
                </a:lnTo>
                <a:lnTo>
                  <a:pt x="56970" y="25590"/>
                </a:lnTo>
                <a:lnTo>
                  <a:pt x="56990" y="25530"/>
                </a:lnTo>
                <a:lnTo>
                  <a:pt x="57010" y="25490"/>
                </a:lnTo>
                <a:lnTo>
                  <a:pt x="57010" y="25440"/>
                </a:lnTo>
                <a:lnTo>
                  <a:pt x="57010" y="25380"/>
                </a:lnTo>
                <a:lnTo>
                  <a:pt x="57020" y="25340"/>
                </a:lnTo>
                <a:lnTo>
                  <a:pt x="57030" y="25310"/>
                </a:lnTo>
                <a:lnTo>
                  <a:pt x="57020" y="25270"/>
                </a:lnTo>
                <a:lnTo>
                  <a:pt x="57010" y="25240"/>
                </a:lnTo>
                <a:lnTo>
                  <a:pt x="57010" y="25190"/>
                </a:lnTo>
                <a:lnTo>
                  <a:pt x="57050" y="25110"/>
                </a:lnTo>
                <a:lnTo>
                  <a:pt x="57090" y="25060"/>
                </a:lnTo>
                <a:lnTo>
                  <a:pt x="57160" y="25010"/>
                </a:lnTo>
                <a:lnTo>
                  <a:pt x="57220" y="24950"/>
                </a:lnTo>
                <a:lnTo>
                  <a:pt x="57360" y="25050"/>
                </a:lnTo>
                <a:lnTo>
                  <a:pt x="57400" y="25060"/>
                </a:lnTo>
                <a:lnTo>
                  <a:pt x="57440" y="25080"/>
                </a:lnTo>
                <a:lnTo>
                  <a:pt x="57470" y="25070"/>
                </a:lnTo>
                <a:lnTo>
                  <a:pt x="57510" y="25050"/>
                </a:lnTo>
                <a:lnTo>
                  <a:pt x="57690" y="24880"/>
                </a:lnTo>
                <a:lnTo>
                  <a:pt x="58140" y="24600"/>
                </a:lnTo>
                <a:lnTo>
                  <a:pt x="58320" y="24520"/>
                </a:lnTo>
                <a:lnTo>
                  <a:pt x="58350" y="24520"/>
                </a:lnTo>
                <a:lnTo>
                  <a:pt x="58390" y="24540"/>
                </a:lnTo>
                <a:lnTo>
                  <a:pt x="58410" y="24570"/>
                </a:lnTo>
                <a:lnTo>
                  <a:pt x="58480" y="24580"/>
                </a:lnTo>
                <a:lnTo>
                  <a:pt x="58550" y="24560"/>
                </a:lnTo>
                <a:lnTo>
                  <a:pt x="58690" y="24500"/>
                </a:lnTo>
                <a:lnTo>
                  <a:pt x="58760" y="24480"/>
                </a:lnTo>
                <a:lnTo>
                  <a:pt x="58820" y="24470"/>
                </a:lnTo>
                <a:lnTo>
                  <a:pt x="58930" y="24510"/>
                </a:lnTo>
                <a:lnTo>
                  <a:pt x="59000" y="24520"/>
                </a:lnTo>
                <a:lnTo>
                  <a:pt x="59050" y="24510"/>
                </a:lnTo>
                <a:lnTo>
                  <a:pt x="59090" y="24480"/>
                </a:lnTo>
                <a:lnTo>
                  <a:pt x="59100" y="24440"/>
                </a:lnTo>
                <a:lnTo>
                  <a:pt x="59110" y="24410"/>
                </a:lnTo>
                <a:lnTo>
                  <a:pt x="59130" y="24370"/>
                </a:lnTo>
                <a:lnTo>
                  <a:pt x="59150" y="24320"/>
                </a:lnTo>
                <a:lnTo>
                  <a:pt x="59410" y="24170"/>
                </a:lnTo>
                <a:lnTo>
                  <a:pt x="59430" y="24160"/>
                </a:lnTo>
                <a:lnTo>
                  <a:pt x="59450" y="24190"/>
                </a:lnTo>
                <a:lnTo>
                  <a:pt x="59540" y="24300"/>
                </a:lnTo>
                <a:lnTo>
                  <a:pt x="59560" y="24380"/>
                </a:lnTo>
                <a:lnTo>
                  <a:pt x="59610" y="24410"/>
                </a:lnTo>
                <a:lnTo>
                  <a:pt x="59640" y="24470"/>
                </a:lnTo>
                <a:lnTo>
                  <a:pt x="59650" y="24510"/>
                </a:lnTo>
                <a:lnTo>
                  <a:pt x="59690" y="24610"/>
                </a:lnTo>
                <a:lnTo>
                  <a:pt x="59700" y="24630"/>
                </a:lnTo>
                <a:lnTo>
                  <a:pt x="59710" y="24680"/>
                </a:lnTo>
                <a:lnTo>
                  <a:pt x="59730" y="24710"/>
                </a:lnTo>
                <a:lnTo>
                  <a:pt x="59780" y="24770"/>
                </a:lnTo>
                <a:lnTo>
                  <a:pt x="59860" y="24920"/>
                </a:lnTo>
                <a:lnTo>
                  <a:pt x="59900" y="25020"/>
                </a:lnTo>
                <a:lnTo>
                  <a:pt x="59870" y="25060"/>
                </a:lnTo>
                <a:lnTo>
                  <a:pt x="59850" y="25080"/>
                </a:lnTo>
                <a:lnTo>
                  <a:pt x="59820" y="25110"/>
                </a:lnTo>
                <a:lnTo>
                  <a:pt x="59800" y="25150"/>
                </a:lnTo>
                <a:lnTo>
                  <a:pt x="59810" y="25180"/>
                </a:lnTo>
                <a:lnTo>
                  <a:pt x="59850" y="25210"/>
                </a:lnTo>
                <a:lnTo>
                  <a:pt x="59930" y="25250"/>
                </a:lnTo>
                <a:lnTo>
                  <a:pt x="59960" y="25270"/>
                </a:lnTo>
                <a:lnTo>
                  <a:pt x="60000" y="25350"/>
                </a:lnTo>
                <a:lnTo>
                  <a:pt x="59970" y="25400"/>
                </a:lnTo>
                <a:lnTo>
                  <a:pt x="59910" y="25440"/>
                </a:lnTo>
                <a:lnTo>
                  <a:pt x="59880" y="25520"/>
                </a:lnTo>
                <a:lnTo>
                  <a:pt x="59900" y="25620"/>
                </a:lnTo>
                <a:lnTo>
                  <a:pt x="59940" y="25680"/>
                </a:lnTo>
                <a:lnTo>
                  <a:pt x="60120" y="25850"/>
                </a:lnTo>
                <a:lnTo>
                  <a:pt x="60160" y="25870"/>
                </a:lnTo>
                <a:lnTo>
                  <a:pt x="60190" y="25880"/>
                </a:lnTo>
                <a:lnTo>
                  <a:pt x="60210" y="25900"/>
                </a:lnTo>
                <a:lnTo>
                  <a:pt x="60230" y="25980"/>
                </a:lnTo>
                <a:lnTo>
                  <a:pt x="60240" y="26020"/>
                </a:lnTo>
                <a:lnTo>
                  <a:pt x="60250" y="26060"/>
                </a:lnTo>
                <a:lnTo>
                  <a:pt x="60230" y="26100"/>
                </a:lnTo>
                <a:lnTo>
                  <a:pt x="60200" y="26150"/>
                </a:lnTo>
                <a:lnTo>
                  <a:pt x="60190" y="26170"/>
                </a:lnTo>
                <a:lnTo>
                  <a:pt x="60220" y="26240"/>
                </a:lnTo>
                <a:lnTo>
                  <a:pt x="60240" y="26270"/>
                </a:lnTo>
                <a:lnTo>
                  <a:pt x="60260" y="26300"/>
                </a:lnTo>
                <a:lnTo>
                  <a:pt x="60280" y="26330"/>
                </a:lnTo>
                <a:lnTo>
                  <a:pt x="60290" y="26450"/>
                </a:lnTo>
                <a:lnTo>
                  <a:pt x="60300" y="26500"/>
                </a:lnTo>
                <a:lnTo>
                  <a:pt x="60370" y="26730"/>
                </a:lnTo>
                <a:lnTo>
                  <a:pt x="60370" y="26750"/>
                </a:lnTo>
                <a:lnTo>
                  <a:pt x="60370" y="26770"/>
                </a:lnTo>
                <a:lnTo>
                  <a:pt x="60380" y="26800"/>
                </a:lnTo>
                <a:lnTo>
                  <a:pt x="60390" y="26830"/>
                </a:lnTo>
                <a:lnTo>
                  <a:pt x="60370" y="26860"/>
                </a:lnTo>
                <a:lnTo>
                  <a:pt x="60340" y="26900"/>
                </a:lnTo>
                <a:lnTo>
                  <a:pt x="60330" y="26910"/>
                </a:lnTo>
                <a:lnTo>
                  <a:pt x="60310" y="27000"/>
                </a:lnTo>
                <a:lnTo>
                  <a:pt x="60300" y="27170"/>
                </a:lnTo>
                <a:lnTo>
                  <a:pt x="60300" y="27230"/>
                </a:lnTo>
                <a:lnTo>
                  <a:pt x="60260" y="27310"/>
                </a:lnTo>
                <a:lnTo>
                  <a:pt x="60240" y="27370"/>
                </a:lnTo>
                <a:lnTo>
                  <a:pt x="60260" y="27420"/>
                </a:lnTo>
                <a:lnTo>
                  <a:pt x="60400" y="27270"/>
                </a:lnTo>
                <a:lnTo>
                  <a:pt x="60470" y="27260"/>
                </a:lnTo>
                <a:lnTo>
                  <a:pt x="60450" y="27300"/>
                </a:lnTo>
                <a:lnTo>
                  <a:pt x="60440" y="27320"/>
                </a:lnTo>
                <a:lnTo>
                  <a:pt x="60450" y="27340"/>
                </a:lnTo>
                <a:lnTo>
                  <a:pt x="60470" y="27370"/>
                </a:lnTo>
                <a:lnTo>
                  <a:pt x="60440" y="27430"/>
                </a:lnTo>
                <a:lnTo>
                  <a:pt x="60450" y="27470"/>
                </a:lnTo>
                <a:lnTo>
                  <a:pt x="60530" y="27550"/>
                </a:lnTo>
                <a:lnTo>
                  <a:pt x="60550" y="27560"/>
                </a:lnTo>
                <a:lnTo>
                  <a:pt x="60560" y="27580"/>
                </a:lnTo>
                <a:lnTo>
                  <a:pt x="60570" y="27600"/>
                </a:lnTo>
                <a:lnTo>
                  <a:pt x="60560" y="27640"/>
                </a:lnTo>
                <a:lnTo>
                  <a:pt x="60550" y="27650"/>
                </a:lnTo>
                <a:lnTo>
                  <a:pt x="60530" y="27660"/>
                </a:lnTo>
                <a:lnTo>
                  <a:pt x="60530" y="27690"/>
                </a:lnTo>
                <a:lnTo>
                  <a:pt x="60510" y="27700"/>
                </a:lnTo>
                <a:lnTo>
                  <a:pt x="60400" y="27830"/>
                </a:lnTo>
                <a:lnTo>
                  <a:pt x="60360" y="27860"/>
                </a:lnTo>
                <a:lnTo>
                  <a:pt x="60260" y="27900"/>
                </a:lnTo>
                <a:lnTo>
                  <a:pt x="60220" y="27940"/>
                </a:lnTo>
                <a:lnTo>
                  <a:pt x="60270" y="28000"/>
                </a:lnTo>
                <a:lnTo>
                  <a:pt x="60350" y="28000"/>
                </a:lnTo>
                <a:lnTo>
                  <a:pt x="60420" y="27940"/>
                </a:lnTo>
                <a:lnTo>
                  <a:pt x="60440" y="27870"/>
                </a:lnTo>
                <a:lnTo>
                  <a:pt x="60470" y="27850"/>
                </a:lnTo>
                <a:lnTo>
                  <a:pt x="60510" y="27880"/>
                </a:lnTo>
                <a:lnTo>
                  <a:pt x="60530" y="27920"/>
                </a:lnTo>
                <a:lnTo>
                  <a:pt x="60490" y="27940"/>
                </a:lnTo>
                <a:lnTo>
                  <a:pt x="60480" y="27960"/>
                </a:lnTo>
                <a:lnTo>
                  <a:pt x="60470" y="28020"/>
                </a:lnTo>
                <a:lnTo>
                  <a:pt x="60470" y="28080"/>
                </a:lnTo>
                <a:lnTo>
                  <a:pt x="60450" y="28100"/>
                </a:lnTo>
                <a:lnTo>
                  <a:pt x="60390" y="28110"/>
                </a:lnTo>
                <a:lnTo>
                  <a:pt x="60360" y="28120"/>
                </a:lnTo>
                <a:lnTo>
                  <a:pt x="60340" y="28110"/>
                </a:lnTo>
                <a:lnTo>
                  <a:pt x="60300" y="28120"/>
                </a:lnTo>
                <a:lnTo>
                  <a:pt x="60280" y="28140"/>
                </a:lnTo>
                <a:lnTo>
                  <a:pt x="60210" y="28200"/>
                </a:lnTo>
                <a:lnTo>
                  <a:pt x="60180" y="28230"/>
                </a:lnTo>
                <a:lnTo>
                  <a:pt x="60250" y="28260"/>
                </a:lnTo>
                <a:lnTo>
                  <a:pt x="60220" y="28310"/>
                </a:lnTo>
                <a:lnTo>
                  <a:pt x="60150" y="28370"/>
                </a:lnTo>
                <a:lnTo>
                  <a:pt x="60080" y="28430"/>
                </a:lnTo>
                <a:lnTo>
                  <a:pt x="60140" y="28450"/>
                </a:lnTo>
                <a:lnTo>
                  <a:pt x="60200" y="28430"/>
                </a:lnTo>
                <a:lnTo>
                  <a:pt x="60260" y="28390"/>
                </a:lnTo>
                <a:lnTo>
                  <a:pt x="60300" y="28350"/>
                </a:lnTo>
                <a:lnTo>
                  <a:pt x="60310" y="28440"/>
                </a:lnTo>
                <a:lnTo>
                  <a:pt x="60250" y="28500"/>
                </a:lnTo>
                <a:lnTo>
                  <a:pt x="60110" y="28570"/>
                </a:lnTo>
                <a:lnTo>
                  <a:pt x="60130" y="28580"/>
                </a:lnTo>
                <a:lnTo>
                  <a:pt x="60150" y="28610"/>
                </a:lnTo>
                <a:lnTo>
                  <a:pt x="60160" y="28640"/>
                </a:lnTo>
                <a:lnTo>
                  <a:pt x="60140" y="28640"/>
                </a:lnTo>
                <a:lnTo>
                  <a:pt x="60090" y="28640"/>
                </a:lnTo>
                <a:lnTo>
                  <a:pt x="60060" y="28640"/>
                </a:lnTo>
                <a:lnTo>
                  <a:pt x="60060" y="28690"/>
                </a:lnTo>
                <a:lnTo>
                  <a:pt x="60060" y="28740"/>
                </a:lnTo>
                <a:lnTo>
                  <a:pt x="60160" y="28750"/>
                </a:lnTo>
                <a:lnTo>
                  <a:pt x="60200" y="28740"/>
                </a:lnTo>
                <a:lnTo>
                  <a:pt x="60210" y="28820"/>
                </a:lnTo>
                <a:lnTo>
                  <a:pt x="60150" y="28880"/>
                </a:lnTo>
                <a:lnTo>
                  <a:pt x="60070" y="28910"/>
                </a:lnTo>
                <a:lnTo>
                  <a:pt x="60000" y="28900"/>
                </a:lnTo>
                <a:lnTo>
                  <a:pt x="60010" y="28950"/>
                </a:lnTo>
                <a:lnTo>
                  <a:pt x="60050" y="28980"/>
                </a:lnTo>
                <a:lnTo>
                  <a:pt x="60140" y="28970"/>
                </a:lnTo>
                <a:lnTo>
                  <a:pt x="60110" y="29040"/>
                </a:lnTo>
                <a:lnTo>
                  <a:pt x="60050" y="29080"/>
                </a:lnTo>
                <a:lnTo>
                  <a:pt x="59980" y="29100"/>
                </a:lnTo>
                <a:lnTo>
                  <a:pt x="59900" y="29110"/>
                </a:lnTo>
                <a:lnTo>
                  <a:pt x="59950" y="29160"/>
                </a:lnTo>
                <a:lnTo>
                  <a:pt x="60090" y="29270"/>
                </a:lnTo>
                <a:lnTo>
                  <a:pt x="60110" y="29310"/>
                </a:lnTo>
                <a:lnTo>
                  <a:pt x="60040" y="29340"/>
                </a:lnTo>
                <a:lnTo>
                  <a:pt x="59880" y="29290"/>
                </a:lnTo>
                <a:lnTo>
                  <a:pt x="59820" y="29340"/>
                </a:lnTo>
                <a:lnTo>
                  <a:pt x="59950" y="29400"/>
                </a:lnTo>
                <a:lnTo>
                  <a:pt x="59980" y="29440"/>
                </a:lnTo>
                <a:lnTo>
                  <a:pt x="59950" y="29460"/>
                </a:lnTo>
                <a:lnTo>
                  <a:pt x="59920" y="29470"/>
                </a:lnTo>
                <a:lnTo>
                  <a:pt x="59880" y="29470"/>
                </a:lnTo>
                <a:lnTo>
                  <a:pt x="59840" y="29470"/>
                </a:lnTo>
                <a:lnTo>
                  <a:pt x="59840" y="29490"/>
                </a:lnTo>
                <a:lnTo>
                  <a:pt x="59870" y="29510"/>
                </a:lnTo>
                <a:lnTo>
                  <a:pt x="59920" y="29550"/>
                </a:lnTo>
                <a:lnTo>
                  <a:pt x="59940" y="29580"/>
                </a:lnTo>
                <a:lnTo>
                  <a:pt x="59910" y="29600"/>
                </a:lnTo>
                <a:lnTo>
                  <a:pt x="59790" y="29570"/>
                </a:lnTo>
                <a:lnTo>
                  <a:pt x="59680" y="29590"/>
                </a:lnTo>
                <a:lnTo>
                  <a:pt x="59610" y="29580"/>
                </a:lnTo>
                <a:lnTo>
                  <a:pt x="59560" y="29540"/>
                </a:lnTo>
                <a:lnTo>
                  <a:pt x="59560" y="29600"/>
                </a:lnTo>
                <a:lnTo>
                  <a:pt x="59580" y="29640"/>
                </a:lnTo>
                <a:lnTo>
                  <a:pt x="59600" y="29680"/>
                </a:lnTo>
                <a:lnTo>
                  <a:pt x="59620" y="29730"/>
                </a:lnTo>
                <a:lnTo>
                  <a:pt x="59590" y="29720"/>
                </a:lnTo>
                <a:lnTo>
                  <a:pt x="59560" y="29730"/>
                </a:lnTo>
                <a:lnTo>
                  <a:pt x="59520" y="29780"/>
                </a:lnTo>
                <a:lnTo>
                  <a:pt x="59560" y="29790"/>
                </a:lnTo>
                <a:lnTo>
                  <a:pt x="59580" y="29830"/>
                </a:lnTo>
                <a:lnTo>
                  <a:pt x="59570" y="29860"/>
                </a:lnTo>
                <a:lnTo>
                  <a:pt x="59530" y="29880"/>
                </a:lnTo>
                <a:lnTo>
                  <a:pt x="59490" y="29870"/>
                </a:lnTo>
                <a:lnTo>
                  <a:pt x="59450" y="29830"/>
                </a:lnTo>
                <a:lnTo>
                  <a:pt x="59420" y="29790"/>
                </a:lnTo>
                <a:lnTo>
                  <a:pt x="59400" y="29750"/>
                </a:lnTo>
                <a:lnTo>
                  <a:pt x="59440" y="29730"/>
                </a:lnTo>
                <a:lnTo>
                  <a:pt x="59460" y="29700"/>
                </a:lnTo>
                <a:lnTo>
                  <a:pt x="59340" y="29690"/>
                </a:lnTo>
                <a:lnTo>
                  <a:pt x="59300" y="29740"/>
                </a:lnTo>
                <a:lnTo>
                  <a:pt x="59310" y="29800"/>
                </a:lnTo>
                <a:lnTo>
                  <a:pt x="59290" y="29790"/>
                </a:lnTo>
                <a:lnTo>
                  <a:pt x="59180" y="29770"/>
                </a:lnTo>
                <a:lnTo>
                  <a:pt x="59090" y="29730"/>
                </a:lnTo>
                <a:lnTo>
                  <a:pt x="59010" y="29720"/>
                </a:lnTo>
                <a:lnTo>
                  <a:pt x="58940" y="29720"/>
                </a:lnTo>
                <a:lnTo>
                  <a:pt x="58890" y="29730"/>
                </a:lnTo>
                <a:lnTo>
                  <a:pt x="58850" y="29770"/>
                </a:lnTo>
                <a:lnTo>
                  <a:pt x="58840" y="29820"/>
                </a:lnTo>
                <a:lnTo>
                  <a:pt x="58840" y="29880"/>
                </a:lnTo>
                <a:lnTo>
                  <a:pt x="58850" y="29930"/>
                </a:lnTo>
                <a:lnTo>
                  <a:pt x="58850" y="29980"/>
                </a:lnTo>
                <a:lnTo>
                  <a:pt x="58840" y="30010"/>
                </a:lnTo>
                <a:lnTo>
                  <a:pt x="58830" y="30040"/>
                </a:lnTo>
                <a:lnTo>
                  <a:pt x="58810" y="30070"/>
                </a:lnTo>
                <a:lnTo>
                  <a:pt x="58780" y="30090"/>
                </a:lnTo>
                <a:lnTo>
                  <a:pt x="58760" y="30120"/>
                </a:lnTo>
                <a:lnTo>
                  <a:pt x="58750" y="30160"/>
                </a:lnTo>
                <a:lnTo>
                  <a:pt x="58750" y="30190"/>
                </a:lnTo>
                <a:lnTo>
                  <a:pt x="58750" y="30230"/>
                </a:lnTo>
                <a:lnTo>
                  <a:pt x="58750" y="30310"/>
                </a:lnTo>
                <a:lnTo>
                  <a:pt x="58750" y="30340"/>
                </a:lnTo>
                <a:lnTo>
                  <a:pt x="58750" y="30370"/>
                </a:lnTo>
                <a:lnTo>
                  <a:pt x="58730" y="30400"/>
                </a:lnTo>
                <a:lnTo>
                  <a:pt x="58650" y="30480"/>
                </a:lnTo>
                <a:lnTo>
                  <a:pt x="58620" y="30490"/>
                </a:lnTo>
                <a:lnTo>
                  <a:pt x="58470" y="30410"/>
                </a:lnTo>
                <a:lnTo>
                  <a:pt x="58410" y="30400"/>
                </a:lnTo>
                <a:lnTo>
                  <a:pt x="58370" y="30380"/>
                </a:lnTo>
                <a:lnTo>
                  <a:pt x="58340" y="30390"/>
                </a:lnTo>
                <a:lnTo>
                  <a:pt x="58320" y="30420"/>
                </a:lnTo>
                <a:lnTo>
                  <a:pt x="58300" y="30440"/>
                </a:lnTo>
                <a:lnTo>
                  <a:pt x="58280" y="30470"/>
                </a:lnTo>
                <a:lnTo>
                  <a:pt x="58200" y="30510"/>
                </a:lnTo>
                <a:lnTo>
                  <a:pt x="58170" y="30540"/>
                </a:lnTo>
                <a:lnTo>
                  <a:pt x="58120" y="30590"/>
                </a:lnTo>
                <a:lnTo>
                  <a:pt x="58100" y="30600"/>
                </a:lnTo>
                <a:lnTo>
                  <a:pt x="58070" y="30610"/>
                </a:lnTo>
                <a:lnTo>
                  <a:pt x="57960" y="30530"/>
                </a:lnTo>
                <a:lnTo>
                  <a:pt x="57860" y="30480"/>
                </a:lnTo>
                <a:lnTo>
                  <a:pt x="57820" y="30440"/>
                </a:lnTo>
                <a:lnTo>
                  <a:pt x="57760" y="30350"/>
                </a:lnTo>
                <a:lnTo>
                  <a:pt x="57760" y="30310"/>
                </a:lnTo>
                <a:lnTo>
                  <a:pt x="57780" y="30280"/>
                </a:lnTo>
                <a:lnTo>
                  <a:pt x="57820" y="30250"/>
                </a:lnTo>
                <a:lnTo>
                  <a:pt x="57830" y="30230"/>
                </a:lnTo>
                <a:lnTo>
                  <a:pt x="57830" y="30220"/>
                </a:lnTo>
                <a:lnTo>
                  <a:pt x="57810" y="30190"/>
                </a:lnTo>
                <a:lnTo>
                  <a:pt x="57760" y="30170"/>
                </a:lnTo>
                <a:lnTo>
                  <a:pt x="57650" y="30160"/>
                </a:lnTo>
                <a:lnTo>
                  <a:pt x="57450" y="30160"/>
                </a:lnTo>
                <a:lnTo>
                  <a:pt x="57410" y="30150"/>
                </a:lnTo>
                <a:lnTo>
                  <a:pt x="57360" y="30130"/>
                </a:lnTo>
                <a:lnTo>
                  <a:pt x="57160" y="30000"/>
                </a:lnTo>
                <a:lnTo>
                  <a:pt x="56890" y="29880"/>
                </a:lnTo>
                <a:lnTo>
                  <a:pt x="56730" y="29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