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Ishikawa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Ishikaw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4900" y="40480"/>
                </a:moveTo>
                <a:lnTo>
                  <a:pt x="44710" y="40530"/>
                </a:lnTo>
                <a:lnTo>
                  <a:pt x="44660" y="40520"/>
                </a:lnTo>
                <a:lnTo>
                  <a:pt x="44620" y="40490"/>
                </a:lnTo>
                <a:lnTo>
                  <a:pt x="44510" y="40360"/>
                </a:lnTo>
                <a:lnTo>
                  <a:pt x="44450" y="40310"/>
                </a:lnTo>
                <a:lnTo>
                  <a:pt x="44350" y="40250"/>
                </a:lnTo>
                <a:lnTo>
                  <a:pt x="44240" y="40230"/>
                </a:lnTo>
                <a:lnTo>
                  <a:pt x="44150" y="40220"/>
                </a:lnTo>
                <a:lnTo>
                  <a:pt x="44110" y="40230"/>
                </a:lnTo>
                <a:lnTo>
                  <a:pt x="44070" y="40250"/>
                </a:lnTo>
                <a:lnTo>
                  <a:pt x="44010" y="40250"/>
                </a:lnTo>
                <a:lnTo>
                  <a:pt x="43900" y="40190"/>
                </a:lnTo>
                <a:lnTo>
                  <a:pt x="43840" y="40180"/>
                </a:lnTo>
                <a:lnTo>
                  <a:pt x="43770" y="40170"/>
                </a:lnTo>
                <a:lnTo>
                  <a:pt x="43740" y="40150"/>
                </a:lnTo>
                <a:lnTo>
                  <a:pt x="43700" y="40130"/>
                </a:lnTo>
                <a:lnTo>
                  <a:pt x="43690" y="40090"/>
                </a:lnTo>
                <a:lnTo>
                  <a:pt x="43670" y="40040"/>
                </a:lnTo>
                <a:lnTo>
                  <a:pt x="43650" y="39940"/>
                </a:lnTo>
                <a:lnTo>
                  <a:pt x="43640" y="39900"/>
                </a:lnTo>
                <a:lnTo>
                  <a:pt x="43630" y="39880"/>
                </a:lnTo>
                <a:lnTo>
                  <a:pt x="43610" y="39850"/>
                </a:lnTo>
                <a:lnTo>
                  <a:pt x="43600" y="39840"/>
                </a:lnTo>
                <a:lnTo>
                  <a:pt x="43500" y="39780"/>
                </a:lnTo>
                <a:lnTo>
                  <a:pt x="43500" y="39770"/>
                </a:lnTo>
                <a:lnTo>
                  <a:pt x="43460" y="39720"/>
                </a:lnTo>
                <a:lnTo>
                  <a:pt x="43610" y="39590"/>
                </a:lnTo>
                <a:lnTo>
                  <a:pt x="43670" y="39500"/>
                </a:lnTo>
                <a:lnTo>
                  <a:pt x="43810" y="39430"/>
                </a:lnTo>
                <a:lnTo>
                  <a:pt x="43910" y="39340"/>
                </a:lnTo>
                <a:lnTo>
                  <a:pt x="44050" y="39190"/>
                </a:lnTo>
                <a:lnTo>
                  <a:pt x="44670" y="38350"/>
                </a:lnTo>
                <a:lnTo>
                  <a:pt x="44810" y="38100"/>
                </a:lnTo>
                <a:lnTo>
                  <a:pt x="45020" y="37590"/>
                </a:lnTo>
                <a:lnTo>
                  <a:pt x="45030" y="37520"/>
                </a:lnTo>
                <a:lnTo>
                  <a:pt x="45030" y="37430"/>
                </a:lnTo>
                <a:lnTo>
                  <a:pt x="45010" y="37410"/>
                </a:lnTo>
                <a:lnTo>
                  <a:pt x="44990" y="37380"/>
                </a:lnTo>
                <a:lnTo>
                  <a:pt x="44990" y="37350"/>
                </a:lnTo>
                <a:lnTo>
                  <a:pt x="45020" y="37290"/>
                </a:lnTo>
                <a:lnTo>
                  <a:pt x="45040" y="37180"/>
                </a:lnTo>
                <a:lnTo>
                  <a:pt x="45020" y="37110"/>
                </a:lnTo>
                <a:lnTo>
                  <a:pt x="44960" y="37060"/>
                </a:lnTo>
                <a:lnTo>
                  <a:pt x="44930" y="36940"/>
                </a:lnTo>
                <a:lnTo>
                  <a:pt x="44900" y="36910"/>
                </a:lnTo>
                <a:lnTo>
                  <a:pt x="44890" y="36830"/>
                </a:lnTo>
                <a:lnTo>
                  <a:pt x="44920" y="36650"/>
                </a:lnTo>
                <a:lnTo>
                  <a:pt x="44900" y="36590"/>
                </a:lnTo>
                <a:lnTo>
                  <a:pt x="44870" y="36560"/>
                </a:lnTo>
                <a:lnTo>
                  <a:pt x="44840" y="36570"/>
                </a:lnTo>
                <a:lnTo>
                  <a:pt x="44830" y="36610"/>
                </a:lnTo>
                <a:lnTo>
                  <a:pt x="44770" y="36610"/>
                </a:lnTo>
                <a:lnTo>
                  <a:pt x="44750" y="36560"/>
                </a:lnTo>
                <a:lnTo>
                  <a:pt x="44770" y="36470"/>
                </a:lnTo>
                <a:lnTo>
                  <a:pt x="44790" y="36380"/>
                </a:lnTo>
                <a:lnTo>
                  <a:pt x="44810" y="36320"/>
                </a:lnTo>
                <a:lnTo>
                  <a:pt x="44860" y="36270"/>
                </a:lnTo>
                <a:lnTo>
                  <a:pt x="44830" y="36230"/>
                </a:lnTo>
                <a:lnTo>
                  <a:pt x="44880" y="36190"/>
                </a:lnTo>
                <a:lnTo>
                  <a:pt x="44920" y="36120"/>
                </a:lnTo>
                <a:lnTo>
                  <a:pt x="44940" y="36070"/>
                </a:lnTo>
                <a:lnTo>
                  <a:pt x="44910" y="36020"/>
                </a:lnTo>
                <a:lnTo>
                  <a:pt x="44900" y="35920"/>
                </a:lnTo>
                <a:lnTo>
                  <a:pt x="44980" y="35800"/>
                </a:lnTo>
                <a:lnTo>
                  <a:pt x="45090" y="35740"/>
                </a:lnTo>
                <a:lnTo>
                  <a:pt x="45260" y="35640"/>
                </a:lnTo>
                <a:lnTo>
                  <a:pt x="45370" y="35610"/>
                </a:lnTo>
                <a:lnTo>
                  <a:pt x="45440" y="35650"/>
                </a:lnTo>
                <a:lnTo>
                  <a:pt x="45530" y="35640"/>
                </a:lnTo>
                <a:lnTo>
                  <a:pt x="45850" y="35470"/>
                </a:lnTo>
                <a:lnTo>
                  <a:pt x="45930" y="35450"/>
                </a:lnTo>
                <a:lnTo>
                  <a:pt x="45990" y="35370"/>
                </a:lnTo>
                <a:lnTo>
                  <a:pt x="46050" y="35320"/>
                </a:lnTo>
                <a:lnTo>
                  <a:pt x="46470" y="35180"/>
                </a:lnTo>
                <a:lnTo>
                  <a:pt x="46590" y="35160"/>
                </a:lnTo>
                <a:lnTo>
                  <a:pt x="46720" y="35210"/>
                </a:lnTo>
                <a:lnTo>
                  <a:pt x="46750" y="35250"/>
                </a:lnTo>
                <a:lnTo>
                  <a:pt x="46730" y="35320"/>
                </a:lnTo>
                <a:lnTo>
                  <a:pt x="46730" y="35370"/>
                </a:lnTo>
                <a:lnTo>
                  <a:pt x="46770" y="35400"/>
                </a:lnTo>
                <a:lnTo>
                  <a:pt x="46760" y="35450"/>
                </a:lnTo>
                <a:lnTo>
                  <a:pt x="46750" y="35470"/>
                </a:lnTo>
                <a:lnTo>
                  <a:pt x="46670" y="35500"/>
                </a:lnTo>
                <a:lnTo>
                  <a:pt x="46620" y="35500"/>
                </a:lnTo>
                <a:lnTo>
                  <a:pt x="46560" y="35480"/>
                </a:lnTo>
                <a:lnTo>
                  <a:pt x="46500" y="35510"/>
                </a:lnTo>
                <a:lnTo>
                  <a:pt x="46460" y="35530"/>
                </a:lnTo>
                <a:lnTo>
                  <a:pt x="46440" y="35590"/>
                </a:lnTo>
                <a:lnTo>
                  <a:pt x="46410" y="35720"/>
                </a:lnTo>
                <a:lnTo>
                  <a:pt x="46450" y="35800"/>
                </a:lnTo>
                <a:lnTo>
                  <a:pt x="46500" y="35810"/>
                </a:lnTo>
                <a:lnTo>
                  <a:pt x="46500" y="35860"/>
                </a:lnTo>
                <a:lnTo>
                  <a:pt x="46490" y="35910"/>
                </a:lnTo>
                <a:lnTo>
                  <a:pt x="46470" y="35950"/>
                </a:lnTo>
                <a:lnTo>
                  <a:pt x="46420" y="36000"/>
                </a:lnTo>
                <a:lnTo>
                  <a:pt x="46390" y="36040"/>
                </a:lnTo>
                <a:lnTo>
                  <a:pt x="46330" y="36040"/>
                </a:lnTo>
                <a:lnTo>
                  <a:pt x="46200" y="36010"/>
                </a:lnTo>
                <a:lnTo>
                  <a:pt x="46040" y="36070"/>
                </a:lnTo>
                <a:lnTo>
                  <a:pt x="45990" y="36150"/>
                </a:lnTo>
                <a:lnTo>
                  <a:pt x="45930" y="36240"/>
                </a:lnTo>
                <a:lnTo>
                  <a:pt x="45930" y="36310"/>
                </a:lnTo>
                <a:lnTo>
                  <a:pt x="45880" y="36340"/>
                </a:lnTo>
                <a:lnTo>
                  <a:pt x="45820" y="36360"/>
                </a:lnTo>
                <a:lnTo>
                  <a:pt x="45800" y="36410"/>
                </a:lnTo>
                <a:lnTo>
                  <a:pt x="45760" y="36430"/>
                </a:lnTo>
                <a:lnTo>
                  <a:pt x="45660" y="36390"/>
                </a:lnTo>
                <a:lnTo>
                  <a:pt x="45600" y="36350"/>
                </a:lnTo>
                <a:lnTo>
                  <a:pt x="45560" y="36320"/>
                </a:lnTo>
                <a:lnTo>
                  <a:pt x="45590" y="36280"/>
                </a:lnTo>
                <a:lnTo>
                  <a:pt x="45600" y="36250"/>
                </a:lnTo>
                <a:lnTo>
                  <a:pt x="45580" y="36250"/>
                </a:lnTo>
                <a:lnTo>
                  <a:pt x="45550" y="36290"/>
                </a:lnTo>
                <a:lnTo>
                  <a:pt x="45520" y="36300"/>
                </a:lnTo>
                <a:lnTo>
                  <a:pt x="45500" y="36330"/>
                </a:lnTo>
                <a:lnTo>
                  <a:pt x="45480" y="36380"/>
                </a:lnTo>
                <a:lnTo>
                  <a:pt x="45410" y="36480"/>
                </a:lnTo>
                <a:lnTo>
                  <a:pt x="45370" y="36580"/>
                </a:lnTo>
                <a:lnTo>
                  <a:pt x="45410" y="36600"/>
                </a:lnTo>
                <a:lnTo>
                  <a:pt x="45410" y="36680"/>
                </a:lnTo>
                <a:lnTo>
                  <a:pt x="45390" y="36710"/>
                </a:lnTo>
                <a:lnTo>
                  <a:pt x="45330" y="36710"/>
                </a:lnTo>
                <a:lnTo>
                  <a:pt x="45330" y="36790"/>
                </a:lnTo>
                <a:lnTo>
                  <a:pt x="45310" y="36830"/>
                </a:lnTo>
                <a:lnTo>
                  <a:pt x="45350" y="36860"/>
                </a:lnTo>
                <a:lnTo>
                  <a:pt x="45410" y="36840"/>
                </a:lnTo>
                <a:lnTo>
                  <a:pt x="45470" y="36810"/>
                </a:lnTo>
                <a:lnTo>
                  <a:pt x="45530" y="36820"/>
                </a:lnTo>
                <a:lnTo>
                  <a:pt x="45610" y="36920"/>
                </a:lnTo>
                <a:lnTo>
                  <a:pt x="45660" y="36940"/>
                </a:lnTo>
                <a:lnTo>
                  <a:pt x="45730" y="36910"/>
                </a:lnTo>
                <a:lnTo>
                  <a:pt x="45790" y="36760"/>
                </a:lnTo>
                <a:lnTo>
                  <a:pt x="45830" y="36740"/>
                </a:lnTo>
                <a:lnTo>
                  <a:pt x="45860" y="36750"/>
                </a:lnTo>
                <a:lnTo>
                  <a:pt x="45880" y="36820"/>
                </a:lnTo>
                <a:lnTo>
                  <a:pt x="45860" y="37030"/>
                </a:lnTo>
                <a:lnTo>
                  <a:pt x="45880" y="37230"/>
                </a:lnTo>
                <a:lnTo>
                  <a:pt x="45850" y="37270"/>
                </a:lnTo>
                <a:lnTo>
                  <a:pt x="45840" y="37270"/>
                </a:lnTo>
                <a:lnTo>
                  <a:pt x="45740" y="37290"/>
                </a:lnTo>
                <a:lnTo>
                  <a:pt x="45690" y="37280"/>
                </a:lnTo>
                <a:lnTo>
                  <a:pt x="45660" y="37290"/>
                </a:lnTo>
                <a:lnTo>
                  <a:pt x="45580" y="37330"/>
                </a:lnTo>
                <a:lnTo>
                  <a:pt x="45540" y="37340"/>
                </a:lnTo>
                <a:lnTo>
                  <a:pt x="45510" y="37340"/>
                </a:lnTo>
                <a:lnTo>
                  <a:pt x="45470" y="37340"/>
                </a:lnTo>
                <a:lnTo>
                  <a:pt x="45440" y="37360"/>
                </a:lnTo>
                <a:lnTo>
                  <a:pt x="45410" y="37380"/>
                </a:lnTo>
                <a:lnTo>
                  <a:pt x="45340" y="37470"/>
                </a:lnTo>
                <a:lnTo>
                  <a:pt x="45310" y="37530"/>
                </a:lnTo>
                <a:lnTo>
                  <a:pt x="45230" y="37740"/>
                </a:lnTo>
                <a:lnTo>
                  <a:pt x="45210" y="37800"/>
                </a:lnTo>
                <a:lnTo>
                  <a:pt x="45210" y="37880"/>
                </a:lnTo>
                <a:lnTo>
                  <a:pt x="45170" y="38020"/>
                </a:lnTo>
                <a:lnTo>
                  <a:pt x="45150" y="38050"/>
                </a:lnTo>
                <a:lnTo>
                  <a:pt x="45090" y="38110"/>
                </a:lnTo>
                <a:lnTo>
                  <a:pt x="45070" y="38140"/>
                </a:lnTo>
                <a:lnTo>
                  <a:pt x="45070" y="38190"/>
                </a:lnTo>
                <a:lnTo>
                  <a:pt x="45080" y="38230"/>
                </a:lnTo>
                <a:lnTo>
                  <a:pt x="45090" y="38270"/>
                </a:lnTo>
                <a:lnTo>
                  <a:pt x="45100" y="38300"/>
                </a:lnTo>
                <a:lnTo>
                  <a:pt x="45100" y="38340"/>
                </a:lnTo>
                <a:lnTo>
                  <a:pt x="45040" y="38500"/>
                </a:lnTo>
                <a:lnTo>
                  <a:pt x="45050" y="38560"/>
                </a:lnTo>
                <a:lnTo>
                  <a:pt x="45050" y="38620"/>
                </a:lnTo>
                <a:lnTo>
                  <a:pt x="45080" y="38730"/>
                </a:lnTo>
                <a:lnTo>
                  <a:pt x="45090" y="38780"/>
                </a:lnTo>
                <a:lnTo>
                  <a:pt x="45070" y="38850"/>
                </a:lnTo>
                <a:lnTo>
                  <a:pt x="45060" y="38890"/>
                </a:lnTo>
                <a:lnTo>
                  <a:pt x="45040" y="38950"/>
                </a:lnTo>
                <a:lnTo>
                  <a:pt x="45010" y="39160"/>
                </a:lnTo>
                <a:lnTo>
                  <a:pt x="45010" y="39230"/>
                </a:lnTo>
                <a:lnTo>
                  <a:pt x="45020" y="39290"/>
                </a:lnTo>
                <a:lnTo>
                  <a:pt x="45040" y="39340"/>
                </a:lnTo>
                <a:lnTo>
                  <a:pt x="45060" y="39390"/>
                </a:lnTo>
                <a:lnTo>
                  <a:pt x="45060" y="39450"/>
                </a:lnTo>
                <a:lnTo>
                  <a:pt x="45040" y="39540"/>
                </a:lnTo>
                <a:lnTo>
                  <a:pt x="45030" y="39590"/>
                </a:lnTo>
                <a:lnTo>
                  <a:pt x="45060" y="39700"/>
                </a:lnTo>
                <a:lnTo>
                  <a:pt x="45090" y="39770"/>
                </a:lnTo>
                <a:lnTo>
                  <a:pt x="45110" y="39790"/>
                </a:lnTo>
                <a:lnTo>
                  <a:pt x="45170" y="39860"/>
                </a:lnTo>
                <a:lnTo>
                  <a:pt x="45180" y="39900"/>
                </a:lnTo>
                <a:lnTo>
                  <a:pt x="45170" y="39960"/>
                </a:lnTo>
                <a:lnTo>
                  <a:pt x="45020" y="40170"/>
                </a:lnTo>
                <a:lnTo>
                  <a:pt x="45000" y="40220"/>
                </a:lnTo>
                <a:lnTo>
                  <a:pt x="44970" y="40370"/>
                </a:lnTo>
                <a:lnTo>
                  <a:pt x="44900" y="40480"/>
                </a:lnTo>
                <a:close/>
                <a:moveTo>
                  <a:pt x="45860" y="36550"/>
                </a:moveTo>
                <a:lnTo>
                  <a:pt x="45850" y="36580"/>
                </a:lnTo>
                <a:lnTo>
                  <a:pt x="45850" y="36610"/>
                </a:lnTo>
                <a:lnTo>
                  <a:pt x="45850" y="36640"/>
                </a:lnTo>
                <a:lnTo>
                  <a:pt x="45830" y="36670"/>
                </a:lnTo>
                <a:lnTo>
                  <a:pt x="45780" y="36690"/>
                </a:lnTo>
                <a:lnTo>
                  <a:pt x="45730" y="36700"/>
                </a:lnTo>
                <a:lnTo>
                  <a:pt x="45680" y="36720"/>
                </a:lnTo>
                <a:lnTo>
                  <a:pt x="45640" y="36740"/>
                </a:lnTo>
                <a:lnTo>
                  <a:pt x="45610" y="36740"/>
                </a:lnTo>
                <a:lnTo>
                  <a:pt x="45570" y="36760"/>
                </a:lnTo>
                <a:lnTo>
                  <a:pt x="45550" y="36760"/>
                </a:lnTo>
                <a:lnTo>
                  <a:pt x="45530" y="36720"/>
                </a:lnTo>
                <a:lnTo>
                  <a:pt x="45470" y="36640"/>
                </a:lnTo>
                <a:lnTo>
                  <a:pt x="45440" y="36590"/>
                </a:lnTo>
                <a:lnTo>
                  <a:pt x="45460" y="36560"/>
                </a:lnTo>
                <a:lnTo>
                  <a:pt x="45480" y="36570"/>
                </a:lnTo>
                <a:lnTo>
                  <a:pt x="45500" y="36600"/>
                </a:lnTo>
                <a:lnTo>
                  <a:pt x="45510" y="36610"/>
                </a:lnTo>
                <a:lnTo>
                  <a:pt x="45530" y="36590"/>
                </a:lnTo>
                <a:lnTo>
                  <a:pt x="45550" y="36580"/>
                </a:lnTo>
                <a:lnTo>
                  <a:pt x="45570" y="36580"/>
                </a:lnTo>
                <a:lnTo>
                  <a:pt x="45600" y="36570"/>
                </a:lnTo>
                <a:lnTo>
                  <a:pt x="45620" y="36560"/>
                </a:lnTo>
                <a:lnTo>
                  <a:pt x="45640" y="36550"/>
                </a:lnTo>
                <a:lnTo>
                  <a:pt x="45660" y="36560"/>
                </a:lnTo>
                <a:lnTo>
                  <a:pt x="45690" y="36580"/>
                </a:lnTo>
                <a:lnTo>
                  <a:pt x="45720" y="36600"/>
                </a:lnTo>
                <a:lnTo>
                  <a:pt x="45740" y="36600"/>
                </a:lnTo>
                <a:lnTo>
                  <a:pt x="45770" y="36580"/>
                </a:lnTo>
                <a:lnTo>
                  <a:pt x="45800" y="36540"/>
                </a:lnTo>
                <a:lnTo>
                  <a:pt x="45840" y="36530"/>
                </a:lnTo>
                <a:lnTo>
                  <a:pt x="45860" y="3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