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Ibaraki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Ibarak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5200" y="37390"/>
                </a:moveTo>
                <a:lnTo>
                  <a:pt x="55340" y="37460"/>
                </a:lnTo>
                <a:lnTo>
                  <a:pt x="55400" y="37500"/>
                </a:lnTo>
                <a:lnTo>
                  <a:pt x="55460" y="37570"/>
                </a:lnTo>
                <a:lnTo>
                  <a:pt x="55540" y="37640"/>
                </a:lnTo>
                <a:lnTo>
                  <a:pt x="55610" y="37710"/>
                </a:lnTo>
                <a:lnTo>
                  <a:pt x="55700" y="37790"/>
                </a:lnTo>
                <a:lnTo>
                  <a:pt x="55820" y="37860"/>
                </a:lnTo>
                <a:lnTo>
                  <a:pt x="55880" y="37870"/>
                </a:lnTo>
                <a:lnTo>
                  <a:pt x="55910" y="37860"/>
                </a:lnTo>
                <a:lnTo>
                  <a:pt x="55960" y="37800"/>
                </a:lnTo>
                <a:lnTo>
                  <a:pt x="55990" y="37770"/>
                </a:lnTo>
                <a:lnTo>
                  <a:pt x="56010" y="37740"/>
                </a:lnTo>
                <a:lnTo>
                  <a:pt x="56060" y="37680"/>
                </a:lnTo>
                <a:lnTo>
                  <a:pt x="56160" y="37610"/>
                </a:lnTo>
                <a:lnTo>
                  <a:pt x="56170" y="37580"/>
                </a:lnTo>
                <a:lnTo>
                  <a:pt x="56160" y="37540"/>
                </a:lnTo>
                <a:lnTo>
                  <a:pt x="56150" y="37490"/>
                </a:lnTo>
                <a:lnTo>
                  <a:pt x="56140" y="37450"/>
                </a:lnTo>
                <a:lnTo>
                  <a:pt x="56150" y="37410"/>
                </a:lnTo>
                <a:lnTo>
                  <a:pt x="56170" y="37380"/>
                </a:lnTo>
                <a:lnTo>
                  <a:pt x="56190" y="37380"/>
                </a:lnTo>
                <a:lnTo>
                  <a:pt x="56210" y="37400"/>
                </a:lnTo>
                <a:lnTo>
                  <a:pt x="56230" y="37430"/>
                </a:lnTo>
                <a:lnTo>
                  <a:pt x="56260" y="37460"/>
                </a:lnTo>
                <a:lnTo>
                  <a:pt x="56300" y="37490"/>
                </a:lnTo>
                <a:lnTo>
                  <a:pt x="56520" y="37580"/>
                </a:lnTo>
                <a:lnTo>
                  <a:pt x="56550" y="37590"/>
                </a:lnTo>
                <a:lnTo>
                  <a:pt x="56840" y="37670"/>
                </a:lnTo>
                <a:lnTo>
                  <a:pt x="56830" y="37710"/>
                </a:lnTo>
                <a:lnTo>
                  <a:pt x="56700" y="37900"/>
                </a:lnTo>
                <a:lnTo>
                  <a:pt x="56680" y="37960"/>
                </a:lnTo>
                <a:lnTo>
                  <a:pt x="56540" y="38510"/>
                </a:lnTo>
                <a:lnTo>
                  <a:pt x="56370" y="38790"/>
                </a:lnTo>
                <a:lnTo>
                  <a:pt x="56330" y="38920"/>
                </a:lnTo>
                <a:lnTo>
                  <a:pt x="56290" y="39180"/>
                </a:lnTo>
                <a:lnTo>
                  <a:pt x="56290" y="39240"/>
                </a:lnTo>
                <a:lnTo>
                  <a:pt x="56330" y="39380"/>
                </a:lnTo>
                <a:lnTo>
                  <a:pt x="56330" y="39440"/>
                </a:lnTo>
                <a:lnTo>
                  <a:pt x="56310" y="39530"/>
                </a:lnTo>
                <a:lnTo>
                  <a:pt x="56200" y="39650"/>
                </a:lnTo>
                <a:lnTo>
                  <a:pt x="56160" y="39730"/>
                </a:lnTo>
                <a:lnTo>
                  <a:pt x="56160" y="39860"/>
                </a:lnTo>
                <a:lnTo>
                  <a:pt x="56200" y="40170"/>
                </a:lnTo>
                <a:lnTo>
                  <a:pt x="56290" y="40410"/>
                </a:lnTo>
                <a:lnTo>
                  <a:pt x="56400" y="40710"/>
                </a:lnTo>
                <a:lnTo>
                  <a:pt x="56810" y="41450"/>
                </a:lnTo>
                <a:lnTo>
                  <a:pt x="56940" y="41620"/>
                </a:lnTo>
                <a:lnTo>
                  <a:pt x="56970" y="41690"/>
                </a:lnTo>
                <a:lnTo>
                  <a:pt x="57000" y="41700"/>
                </a:lnTo>
                <a:lnTo>
                  <a:pt x="57020" y="41710"/>
                </a:lnTo>
                <a:lnTo>
                  <a:pt x="57010" y="41720"/>
                </a:lnTo>
                <a:lnTo>
                  <a:pt x="56920" y="41710"/>
                </a:lnTo>
                <a:lnTo>
                  <a:pt x="56840" y="41680"/>
                </a:lnTo>
                <a:lnTo>
                  <a:pt x="56780" y="41630"/>
                </a:lnTo>
                <a:lnTo>
                  <a:pt x="56720" y="41570"/>
                </a:lnTo>
                <a:lnTo>
                  <a:pt x="56590" y="41410"/>
                </a:lnTo>
                <a:lnTo>
                  <a:pt x="56530" y="41360"/>
                </a:lnTo>
                <a:lnTo>
                  <a:pt x="56470" y="41330"/>
                </a:lnTo>
                <a:lnTo>
                  <a:pt x="56340" y="41280"/>
                </a:lnTo>
                <a:lnTo>
                  <a:pt x="56170" y="41180"/>
                </a:lnTo>
                <a:lnTo>
                  <a:pt x="56120" y="41160"/>
                </a:lnTo>
                <a:lnTo>
                  <a:pt x="55850" y="41140"/>
                </a:lnTo>
                <a:lnTo>
                  <a:pt x="55650" y="41170"/>
                </a:lnTo>
                <a:lnTo>
                  <a:pt x="55580" y="41190"/>
                </a:lnTo>
                <a:lnTo>
                  <a:pt x="55520" y="41280"/>
                </a:lnTo>
                <a:lnTo>
                  <a:pt x="55440" y="41300"/>
                </a:lnTo>
                <a:lnTo>
                  <a:pt x="55060" y="41320"/>
                </a:lnTo>
                <a:lnTo>
                  <a:pt x="55000" y="41320"/>
                </a:lnTo>
                <a:lnTo>
                  <a:pt x="54880" y="41280"/>
                </a:lnTo>
                <a:lnTo>
                  <a:pt x="54410" y="41070"/>
                </a:lnTo>
                <a:lnTo>
                  <a:pt x="54310" y="40980"/>
                </a:lnTo>
                <a:lnTo>
                  <a:pt x="54110" y="40740"/>
                </a:lnTo>
                <a:lnTo>
                  <a:pt x="53930" y="40470"/>
                </a:lnTo>
                <a:lnTo>
                  <a:pt x="53890" y="40480"/>
                </a:lnTo>
                <a:lnTo>
                  <a:pt x="53840" y="40470"/>
                </a:lnTo>
                <a:lnTo>
                  <a:pt x="53780" y="40470"/>
                </a:lnTo>
                <a:lnTo>
                  <a:pt x="53720" y="40450"/>
                </a:lnTo>
                <a:lnTo>
                  <a:pt x="53700" y="40430"/>
                </a:lnTo>
                <a:lnTo>
                  <a:pt x="53660" y="40400"/>
                </a:lnTo>
                <a:lnTo>
                  <a:pt x="53580" y="40300"/>
                </a:lnTo>
                <a:lnTo>
                  <a:pt x="53560" y="40250"/>
                </a:lnTo>
                <a:lnTo>
                  <a:pt x="53550" y="40200"/>
                </a:lnTo>
                <a:lnTo>
                  <a:pt x="53490" y="40020"/>
                </a:lnTo>
                <a:lnTo>
                  <a:pt x="53530" y="40030"/>
                </a:lnTo>
                <a:lnTo>
                  <a:pt x="53560" y="40030"/>
                </a:lnTo>
                <a:lnTo>
                  <a:pt x="53640" y="40010"/>
                </a:lnTo>
                <a:lnTo>
                  <a:pt x="53760" y="39960"/>
                </a:lnTo>
                <a:lnTo>
                  <a:pt x="53870" y="39910"/>
                </a:lnTo>
                <a:lnTo>
                  <a:pt x="53890" y="39880"/>
                </a:lnTo>
                <a:lnTo>
                  <a:pt x="53940" y="39790"/>
                </a:lnTo>
                <a:lnTo>
                  <a:pt x="53970" y="39740"/>
                </a:lnTo>
                <a:lnTo>
                  <a:pt x="54040" y="39670"/>
                </a:lnTo>
                <a:lnTo>
                  <a:pt x="54090" y="39650"/>
                </a:lnTo>
                <a:lnTo>
                  <a:pt x="54140" y="39650"/>
                </a:lnTo>
                <a:lnTo>
                  <a:pt x="54160" y="39650"/>
                </a:lnTo>
                <a:lnTo>
                  <a:pt x="54200" y="39630"/>
                </a:lnTo>
                <a:lnTo>
                  <a:pt x="54230" y="39570"/>
                </a:lnTo>
                <a:lnTo>
                  <a:pt x="54370" y="39440"/>
                </a:lnTo>
                <a:lnTo>
                  <a:pt x="54400" y="39430"/>
                </a:lnTo>
                <a:lnTo>
                  <a:pt x="54430" y="39420"/>
                </a:lnTo>
                <a:lnTo>
                  <a:pt x="54490" y="39430"/>
                </a:lnTo>
                <a:lnTo>
                  <a:pt x="54510" y="39430"/>
                </a:lnTo>
                <a:lnTo>
                  <a:pt x="54550" y="39430"/>
                </a:lnTo>
                <a:lnTo>
                  <a:pt x="54620" y="39400"/>
                </a:lnTo>
                <a:lnTo>
                  <a:pt x="54660" y="39360"/>
                </a:lnTo>
                <a:lnTo>
                  <a:pt x="54760" y="39330"/>
                </a:lnTo>
                <a:lnTo>
                  <a:pt x="54840" y="39320"/>
                </a:lnTo>
                <a:lnTo>
                  <a:pt x="54930" y="39340"/>
                </a:lnTo>
                <a:lnTo>
                  <a:pt x="54960" y="39330"/>
                </a:lnTo>
                <a:lnTo>
                  <a:pt x="55000" y="39300"/>
                </a:lnTo>
                <a:lnTo>
                  <a:pt x="55030" y="39250"/>
                </a:lnTo>
                <a:lnTo>
                  <a:pt x="55090" y="39090"/>
                </a:lnTo>
                <a:lnTo>
                  <a:pt x="55120" y="39030"/>
                </a:lnTo>
                <a:lnTo>
                  <a:pt x="55180" y="38940"/>
                </a:lnTo>
                <a:lnTo>
                  <a:pt x="55190" y="38880"/>
                </a:lnTo>
                <a:lnTo>
                  <a:pt x="55200" y="38790"/>
                </a:lnTo>
                <a:lnTo>
                  <a:pt x="55180" y="38490"/>
                </a:lnTo>
                <a:lnTo>
                  <a:pt x="55150" y="38350"/>
                </a:lnTo>
                <a:lnTo>
                  <a:pt x="55150" y="38290"/>
                </a:lnTo>
                <a:lnTo>
                  <a:pt x="55170" y="38250"/>
                </a:lnTo>
                <a:lnTo>
                  <a:pt x="55210" y="38210"/>
                </a:lnTo>
                <a:lnTo>
                  <a:pt x="55260" y="38180"/>
                </a:lnTo>
                <a:lnTo>
                  <a:pt x="55280" y="38140"/>
                </a:lnTo>
                <a:lnTo>
                  <a:pt x="55250" y="38050"/>
                </a:lnTo>
                <a:lnTo>
                  <a:pt x="55240" y="37990"/>
                </a:lnTo>
                <a:lnTo>
                  <a:pt x="55240" y="37810"/>
                </a:lnTo>
                <a:lnTo>
                  <a:pt x="55230" y="37690"/>
                </a:lnTo>
                <a:lnTo>
                  <a:pt x="55230" y="37630"/>
                </a:lnTo>
                <a:lnTo>
                  <a:pt x="55220" y="37570"/>
                </a:lnTo>
                <a:lnTo>
                  <a:pt x="55210" y="37490"/>
                </a:lnTo>
                <a:lnTo>
                  <a:pt x="55200" y="3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